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4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5D10323-FEDB-C054-220C-8443A739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50" y="-73791"/>
            <a:ext cx="18502275" cy="103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BDAC696-1EEC-F962-EE30-673EDE26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63"/>
            <a:ext cx="18288000" cy="102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3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9E8C161-C454-D049-2E67-03CD2398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65" y="0"/>
            <a:ext cx="1832193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D21FFB9-42DF-3D45-D0E2-A791B0B0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71" y="0"/>
            <a:ext cx="18317743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3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07DB2CA-44ED-FF4F-6173-51EFFF32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3" y="0"/>
            <a:ext cx="18448873" cy="103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01EB7E7-8257-6D6F-D187-1A5CDC1F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456"/>
            <a:ext cx="18385848" cy="102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94737CD-B6C4-F30C-7316-D1505919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658" y="0"/>
            <a:ext cx="18456657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8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0A44C17-7E65-B93B-E541-2636A8EE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189" y="-1"/>
            <a:ext cx="18350189" cy="102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B98A9C3-70F9-27D2-6E37-9A705999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91" y="0"/>
            <a:ext cx="18308183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5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183E7B7-4AB5-236A-57EA-23F01A99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17" y="0"/>
            <a:ext cx="18311433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1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376BD3D-73E1-44D9-E0DC-481AF63B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15" y="0"/>
            <a:ext cx="18401231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E942D6D-255D-C2B8-C31E-72DA3E3D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57" y="0"/>
            <a:ext cx="18447314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2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5B9C3DF-2E36-F9B0-5899-AFD2C481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6"/>
            <a:ext cx="18288000" cy="102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5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Niestandardowy</PresentationFormat>
  <Paragraphs>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</dc:title>
  <cp:lastModifiedBy>Eliza Wielocha</cp:lastModifiedBy>
  <cp:revision>2</cp:revision>
  <dcterms:created xsi:type="dcterms:W3CDTF">2006-08-16T00:00:00Z</dcterms:created>
  <dcterms:modified xsi:type="dcterms:W3CDTF">2022-12-09T21:09:54Z</dcterms:modified>
  <dc:identifier>DAFStnO_At4</dc:identifier>
</cp:coreProperties>
</file>