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3D4FD6-C039-40ED-A444-A0E76FD0D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83F511C-6830-48AB-B5B9-084A0CE7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1F1B7D-E018-4249-8B7F-83BBCB0D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BC4A4D-E7B5-45BA-8409-9F11588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5A8BA68-7A18-47BA-8474-B2F96F5F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7D6538-DF1E-434D-A415-43F83A68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CC36B2C-CF3D-46B6-BBAF-A0F335500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0D0ED5-A33E-4FFA-B7F0-7A387B1C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F67301-E01E-4474-BD45-9D0AF5FE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4437E-D369-4137-96C9-2B85AAB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10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52C0A2C-B67D-4490-9DB0-1DBB756D5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DF68597-3DA4-4617-83D2-C4171DB6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40F300-CD15-4CBD-AB46-F38D5A08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BB2012-3F50-4F0A-8A68-71400C57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48AC4E4-4AC9-4DAE-8195-F0148110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56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49E49-6EE1-45F4-9A45-FC07F012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F8C528-23FB-47AD-B13E-B3EFD1FD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03946D-300B-4764-AB6E-AF6EA25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B31B7D-4664-467D-8F91-DD07E060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DC6DE0-FC92-4C5F-B6F0-0EDAC7CD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39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70A0FF-4E58-4D21-8839-BC34ED3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EA74C0A-6C15-44B4-936F-234651DE4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3C1D07-8BEA-4206-9E38-A8CF5692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BF7025-A1D5-4C55-A915-9D3ECBFB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8352F4-5560-4674-BBCC-1A27A141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03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A5EA27-6785-43AB-99D5-F9C05CE2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3CF11-2BD9-4842-BC22-56A37590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9F9929-8FA1-4F82-9611-1DC5F525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CE2942-9C45-4C87-A4D0-A1B5A6B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EF1042-8359-4EA9-8746-67117CF7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58EB029-7898-4AC7-BED5-766278F6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62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CE7967-2BBC-4B21-9981-10494941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166DC8-6584-4E1C-846E-6B0F8DEDE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0CFC95-FC20-4E1C-B0BE-C4C8BAC6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9613592-1E32-497D-92B4-01A3538B4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65FC3E7-0674-4694-9BDC-E9610CA73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D6D074C-566E-4449-BE44-0083DD9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5817C7E-7966-4F35-9E93-213F1B19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94B40F6-9495-4A0F-B1DC-4B0B7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24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F34867-4377-442C-8A2E-26C45ADE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73F82F2-576B-4005-97CC-75B0AC2D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472BA5-66A0-468A-8273-CCAEA56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FE01962-EC37-4A89-AE17-383C6CF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D6C9344-6CAC-48B2-BEC2-E3296882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04DAB2-6645-4596-8F2C-721285BD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049A7C9-71D3-4BF4-8095-2FA25BA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010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566D0D-FDEB-4F7A-AF30-BD0A420F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902EE1-D398-4520-9A4F-8DD6910F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DEFEB8-417B-4BE8-9C1A-0A1BD9001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3E385B-43F0-47D0-AB65-CB20F440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E09206-E573-49FC-8A2A-10AE5394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27B1C4-803F-4D7A-B14B-AE5FD5E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2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FDFE1B-6B96-4815-A180-77008621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31BBAD3-8139-4637-874D-5A2095EA1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0D96B8-1F35-42B8-A526-1B8122A6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AA599B6-7EC4-46FB-A408-65DD0DE7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DF451A2-A6F6-40BC-9E52-025141BD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74583D-1AA7-4751-AB9D-918CBBB5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7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1F1737A-B30C-4969-9413-935CEA88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C788FF-B5B8-4336-BDB9-A6D2370D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8C9B3E-3D19-4433-8BE1-267F34EE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C37A-1EF0-4C47-98FB-06B2ABF9688D}" type="datetimeFigureOut">
              <a:rPr lang="pl-PL" smtClean="0"/>
              <a:t>25.11.2022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AE5381-9D06-4F70-BD6B-6E002C29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3D30B4-E286-4A11-B1E4-3F149917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049EA-88B7-404E-B6EE-1A8409CB70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250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0CADD0-44AF-4960-A7EE-C9115404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73205"/>
            <a:ext cx="9144000" cy="2387600"/>
          </a:xfrm>
        </p:spPr>
        <p:txBody>
          <a:bodyPr/>
          <a:lstStyle/>
          <a:p>
            <a:r>
              <a:rPr lang="pl-PL" dirty="0"/>
              <a:t>Programuje z użyciem wyjątków</a:t>
            </a:r>
          </a:p>
        </p:txBody>
      </p:sp>
      <p:pic>
        <p:nvPicPr>
          <p:cNvPr id="1030" name="Picture 6" descr="Importance of Coding Standard and Code Quality in Software Development">
            <a:extLst>
              <a:ext uri="{FF2B5EF4-FFF2-40B4-BE49-F238E27FC236}">
                <a16:creationId xmlns:a16="http://schemas.microsoft.com/office/drawing/2014/main" id="{03DE5D0D-27D7-4830-8677-8F168C74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66" y="3429000"/>
            <a:ext cx="5058867" cy="2942152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3965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Panoramiczny</PresentationFormat>
  <Paragraphs>1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Programuje z użyciem wyjątków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Programuje z użyciem wyjątków</dc:title>
  <dc:creator>Michał Barański</dc:creator>
  <cp:lastModifiedBy>Michał Barański</cp:lastModifiedBy>
  <cp:revision>1</cp:revision>
  <dcterms:created xsi:type="dcterms:W3CDTF">2022-11-25T14:50:26Z</dcterms:created>
  <dcterms:modified xsi:type="dcterms:W3CDTF">2022-11-25T14:55:35Z</dcterms:modified>
</cp:coreProperties>
</file>