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4394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4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40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09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1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15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22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135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79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7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380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74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0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43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24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6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69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216C285-BECF-4CAA-9D89-CC376833E299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8135427-1B86-481B-8BE2-096E2C8B7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518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780D2A-0D0F-3BDD-CEAB-DBE17F933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Testy Jednostkowe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DC317A6-5AA0-B0F3-9EF9-A8F189AC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Kacper Węgrzynowski</a:t>
            </a:r>
          </a:p>
        </p:txBody>
      </p:sp>
    </p:spTree>
    <p:extLst>
      <p:ext uri="{BB962C8B-B14F-4D97-AF65-F5344CB8AC3E}">
        <p14:creationId xmlns:p14="http://schemas.microsoft.com/office/powerpoint/2010/main" val="14322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75D2B9-DDF7-3C40-0A3E-A0A98B5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Niepowodzenie testu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CF59E79-6EC1-2672-9D2B-C1205318F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5" y="2667000"/>
            <a:ext cx="9380315" cy="3124200"/>
          </a:xfrm>
        </p:spPr>
      </p:pic>
    </p:spTree>
    <p:extLst>
      <p:ext uri="{BB962C8B-B14F-4D97-AF65-F5344CB8AC3E}">
        <p14:creationId xmlns:p14="http://schemas.microsoft.com/office/powerpoint/2010/main" val="214301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FBEBF5-E9F0-72D3-38C0-6B298A48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testy danej metody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F9AB4F3-CF4A-A391-2463-C5E74295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514600"/>
            <a:ext cx="5567391" cy="1695261"/>
          </a:xfrm>
        </p:spPr>
      </p:pic>
    </p:spTree>
    <p:extLst>
      <p:ext uri="{BB962C8B-B14F-4D97-AF65-F5344CB8AC3E}">
        <p14:creationId xmlns:p14="http://schemas.microsoft.com/office/powerpoint/2010/main" val="343770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E7FA9-6B2C-C17C-D106-4B83C319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Powodzenie testu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6013D0A-E5FF-5BF5-81AD-BA34EBF2F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89" y="2272421"/>
            <a:ext cx="9552694" cy="3847722"/>
          </a:xfrm>
        </p:spPr>
      </p:pic>
    </p:spTree>
    <p:extLst>
      <p:ext uri="{BB962C8B-B14F-4D97-AF65-F5344CB8AC3E}">
        <p14:creationId xmlns:p14="http://schemas.microsoft.com/office/powerpoint/2010/main" val="40089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05746D-B6CD-8DB3-53BA-6592EB11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metody </a:t>
            </a:r>
            <a:r>
              <a:rPr lang="pl-PL" dirty="0" err="1"/>
              <a:t>assert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5043EF-7EED-7A4D-674C-018759C3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Assert.AreEqual</a:t>
            </a:r>
            <a:endParaRPr lang="pl-PL" dirty="0"/>
          </a:p>
          <a:p>
            <a:r>
              <a:rPr lang="pl-PL" dirty="0" err="1"/>
              <a:t>Assert.ThrowsException</a:t>
            </a:r>
            <a:endParaRPr lang="pl-PL" dirty="0"/>
          </a:p>
          <a:p>
            <a:r>
              <a:rPr lang="pl-PL" dirty="0" err="1"/>
              <a:t>Assert.IsTrue</a:t>
            </a:r>
            <a:endParaRPr lang="pl-PL" dirty="0"/>
          </a:p>
          <a:p>
            <a:r>
              <a:rPr lang="pl-PL" dirty="0" err="1"/>
              <a:t>Assert.IsNotNull</a:t>
            </a:r>
            <a:endParaRPr lang="pl-PL" dirty="0"/>
          </a:p>
          <a:p>
            <a:r>
              <a:rPr lang="pl-PL" dirty="0" err="1"/>
              <a:t>Assert.AreSame</a:t>
            </a:r>
            <a:endParaRPr lang="pl-PL" dirty="0"/>
          </a:p>
          <a:p>
            <a:r>
              <a:rPr lang="pl-PL" dirty="0" err="1"/>
              <a:t>Assert.Fail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105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8CF46B-6B04-0B49-7722-1F52EEAB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7AAC93-7784-CB84-7FB1-537D7AA4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l-PL" dirty="0"/>
              <a:t>Testy jednostkowe (Unit </a:t>
            </a:r>
            <a:r>
              <a:rPr lang="pl-PL" dirty="0" err="1"/>
              <a:t>Tests</a:t>
            </a:r>
            <a:r>
              <a:rPr lang="pl-PL" dirty="0"/>
              <a:t>) to najbardziej podstawowy typ testów automatycznych, służący testowaniu pojedynczych fragmentów programu zwanych modułami.</a:t>
            </a:r>
          </a:p>
          <a:p>
            <a:pPr marL="0" indent="0">
              <a:buNone/>
            </a:pPr>
            <a:r>
              <a:rPr lang="pl-PL" dirty="0"/>
              <a:t>Testy jednostkowe są pisane przez programistów piszących program.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086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B90CDB-BA00-DA05-7DFC-C14A9D44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testów jednostkowych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E71AD7-63E2-2F20-BE5C-B65F439C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pl-PL" dirty="0"/>
              <a:t>Wykonywane są w izolacji</a:t>
            </a:r>
          </a:p>
          <a:p>
            <a:r>
              <a:rPr lang="pl-PL" dirty="0"/>
              <a:t>Są powtarzalne i niezawodne</a:t>
            </a:r>
          </a:p>
          <a:p>
            <a:r>
              <a:rPr lang="pl-PL" dirty="0"/>
              <a:t>Są szybkie</a:t>
            </a:r>
          </a:p>
          <a:p>
            <a:r>
              <a:rPr lang="pl-PL" dirty="0"/>
              <a:t>Są czytelne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95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603387-2A3D-7DFB-8F7E-4671F358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Zasada „AAA”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45FDD9-DA8C-FCDA-5455-E84B9E10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/>
                </a:solidFill>
              </a:rPr>
              <a:t>Arrange</a:t>
            </a:r>
            <a:r>
              <a:rPr lang="pl-PL" dirty="0"/>
              <a:t> – Przygotowanie testu do wykonania</a:t>
            </a:r>
          </a:p>
          <a:p>
            <a:r>
              <a:rPr lang="pl-PL" dirty="0" err="1">
                <a:solidFill>
                  <a:schemeClr val="accent1"/>
                </a:solidFill>
              </a:rPr>
              <a:t>Act</a:t>
            </a:r>
            <a:r>
              <a:rPr lang="pl-PL" dirty="0"/>
              <a:t> – Wykonanie testu</a:t>
            </a:r>
          </a:p>
          <a:p>
            <a:r>
              <a:rPr lang="pl-PL" dirty="0" err="1">
                <a:solidFill>
                  <a:schemeClr val="accent1"/>
                </a:solidFill>
              </a:rPr>
              <a:t>Assert</a:t>
            </a:r>
            <a:r>
              <a:rPr lang="pl-PL" dirty="0"/>
              <a:t> – Zbadanie wyniku testu</a:t>
            </a:r>
          </a:p>
        </p:txBody>
      </p:sp>
    </p:spTree>
    <p:extLst>
      <p:ext uri="{BB962C8B-B14F-4D97-AF65-F5344CB8AC3E}">
        <p14:creationId xmlns:p14="http://schemas.microsoft.com/office/powerpoint/2010/main" val="117169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4B1C6-1DAD-E7C8-C839-34BE1553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Frameworki</a:t>
            </a:r>
            <a:r>
              <a:rPr lang="pl-PL" dirty="0"/>
              <a:t> do testów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D8BE8B-95BF-386C-0FE9-1B2B1C59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C# (</a:t>
            </a:r>
            <a:r>
              <a:rPr lang="pl-PL" dirty="0" err="1"/>
              <a:t>NUnit</a:t>
            </a:r>
            <a:r>
              <a:rPr lang="pl-PL" dirty="0"/>
              <a:t>, xUnit.net, </a:t>
            </a:r>
            <a:r>
              <a:rPr lang="pl-PL" dirty="0" err="1"/>
              <a:t>MSTest</a:t>
            </a:r>
            <a:r>
              <a:rPr lang="pl-PL" dirty="0"/>
              <a:t>)</a:t>
            </a:r>
          </a:p>
          <a:p>
            <a:r>
              <a:rPr lang="pl-PL" dirty="0"/>
              <a:t>C++ (</a:t>
            </a:r>
            <a:r>
              <a:rPr lang="pl-PL" dirty="0" err="1"/>
              <a:t>CTest</a:t>
            </a:r>
            <a:r>
              <a:rPr lang="pl-PL" dirty="0"/>
              <a:t>, </a:t>
            </a:r>
            <a:r>
              <a:rPr lang="pl-PL" dirty="0" err="1"/>
              <a:t>Boost.Test</a:t>
            </a:r>
            <a:r>
              <a:rPr lang="pl-PL" dirty="0"/>
              <a:t>, Google Test, </a:t>
            </a:r>
            <a:r>
              <a:rPr lang="pl-PL" dirty="0" err="1"/>
              <a:t>MSTest</a:t>
            </a:r>
            <a:r>
              <a:rPr lang="pl-PL" dirty="0"/>
              <a:t>)</a:t>
            </a:r>
          </a:p>
          <a:p>
            <a:r>
              <a:rPr lang="pl-PL" dirty="0"/>
              <a:t>Java (</a:t>
            </a:r>
            <a:r>
              <a:rPr lang="pl-PL" dirty="0" err="1"/>
              <a:t>Selenium</a:t>
            </a:r>
            <a:r>
              <a:rPr lang="pl-PL" dirty="0"/>
              <a:t>, </a:t>
            </a:r>
            <a:r>
              <a:rPr lang="pl-PL" dirty="0" err="1"/>
              <a:t>Serenity</a:t>
            </a:r>
            <a:r>
              <a:rPr lang="pl-PL" dirty="0"/>
              <a:t>, </a:t>
            </a:r>
            <a:r>
              <a:rPr lang="pl-PL" dirty="0" err="1"/>
              <a:t>JUnit</a:t>
            </a:r>
            <a:r>
              <a:rPr lang="pl-PL" dirty="0"/>
              <a:t>, </a:t>
            </a:r>
            <a:r>
              <a:rPr lang="pl-PL" dirty="0" err="1"/>
              <a:t>TestNG</a:t>
            </a:r>
            <a:r>
              <a:rPr lang="pl-PL" dirty="0"/>
              <a:t>)</a:t>
            </a:r>
          </a:p>
          <a:p>
            <a:r>
              <a:rPr lang="pl-PL" dirty="0" err="1"/>
              <a:t>Python</a:t>
            </a:r>
            <a:r>
              <a:rPr lang="pl-PL" dirty="0"/>
              <a:t> (</a:t>
            </a:r>
            <a:r>
              <a:rPr lang="pl-PL" dirty="0" err="1"/>
              <a:t>PyTest</a:t>
            </a:r>
            <a:r>
              <a:rPr lang="pl-PL" dirty="0"/>
              <a:t>, </a:t>
            </a:r>
            <a:r>
              <a:rPr lang="pl-PL" dirty="0" err="1"/>
              <a:t>unittest</a:t>
            </a:r>
            <a:r>
              <a:rPr lang="pl-PL" dirty="0"/>
              <a:t>, </a:t>
            </a:r>
            <a:r>
              <a:rPr lang="pl-PL" dirty="0" err="1"/>
              <a:t>DocTest</a:t>
            </a:r>
            <a:r>
              <a:rPr lang="pl-PL" dirty="0"/>
              <a:t>)</a:t>
            </a:r>
          </a:p>
          <a:p>
            <a:r>
              <a:rPr lang="pl-PL" dirty="0"/>
              <a:t>Kotlin (</a:t>
            </a:r>
            <a:r>
              <a:rPr lang="pl-PL" dirty="0" err="1"/>
              <a:t>Kotest</a:t>
            </a:r>
            <a:r>
              <a:rPr lang="pl-PL" dirty="0"/>
              <a:t>, </a:t>
            </a:r>
            <a:r>
              <a:rPr lang="pl-PL" dirty="0" err="1"/>
              <a:t>Spek</a:t>
            </a:r>
            <a:r>
              <a:rPr lang="pl-PL" dirty="0"/>
              <a:t>, </a:t>
            </a:r>
            <a:r>
              <a:rPr lang="pl-PL" dirty="0" err="1"/>
              <a:t>JUnit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99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AD222D-8BC9-231B-72CD-F7D6EC93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Klasa kalkulatora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22689CC-C966-5475-4E54-9F24662E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64898"/>
            <a:ext cx="3774619" cy="3883502"/>
          </a:xfrm>
        </p:spPr>
      </p:pic>
    </p:spTree>
    <p:extLst>
      <p:ext uri="{BB962C8B-B14F-4D97-AF65-F5344CB8AC3E}">
        <p14:creationId xmlns:p14="http://schemas.microsoft.com/office/powerpoint/2010/main" val="382070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2F6B0-5B94-31E2-54AB-E0BD68A1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Tworzenie projektu testów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42B1354-65C2-1ED8-08E7-CEE3C030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39155"/>
            <a:ext cx="7153989" cy="3808491"/>
          </a:xfrm>
        </p:spPr>
      </p:pic>
    </p:spTree>
    <p:extLst>
      <p:ext uri="{BB962C8B-B14F-4D97-AF65-F5344CB8AC3E}">
        <p14:creationId xmlns:p14="http://schemas.microsoft.com/office/powerpoint/2010/main" val="308473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5DF528-A845-30BF-2DCD-54E34439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Klasa testowa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49DAC2-0470-0F36-8A91-5545B4900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23792"/>
            <a:ext cx="4127704" cy="4127704"/>
          </a:xfrm>
        </p:spPr>
      </p:pic>
    </p:spTree>
    <p:extLst>
      <p:ext uri="{BB962C8B-B14F-4D97-AF65-F5344CB8AC3E}">
        <p14:creationId xmlns:p14="http://schemas.microsoft.com/office/powerpoint/2010/main" val="294295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A1CAD2-B647-99CA-3BEE-5C5D34DB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Przykład: Eksplorator Testów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30B59EF-ACFC-EB5D-4F37-2C380B589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5" y="2667000"/>
            <a:ext cx="9380315" cy="3124200"/>
          </a:xfrm>
        </p:spPr>
      </p:pic>
    </p:spTree>
    <p:extLst>
      <p:ext uri="{BB962C8B-B14F-4D97-AF65-F5344CB8AC3E}">
        <p14:creationId xmlns:p14="http://schemas.microsoft.com/office/powerpoint/2010/main" val="243586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Siat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Siat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at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Siatka</Template>
  <TotalTime>832</TotalTime>
  <Words>174</Words>
  <Application>Microsoft Office PowerPoint</Application>
  <PresentationFormat>Panoramiczny</PresentationFormat>
  <Paragraphs>34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Siatka</vt:lpstr>
      <vt:lpstr>Testy Jednostkowe</vt:lpstr>
      <vt:lpstr>Wprowadzenie</vt:lpstr>
      <vt:lpstr>Cechy testów jednostkowych</vt:lpstr>
      <vt:lpstr>Zasada „AAA”</vt:lpstr>
      <vt:lpstr>Frameworki do testów</vt:lpstr>
      <vt:lpstr>Przykład: Klasa kalkulatora</vt:lpstr>
      <vt:lpstr>Przykład: Tworzenie projektu testów</vt:lpstr>
      <vt:lpstr>Przykład: Klasa testowa </vt:lpstr>
      <vt:lpstr>Przykład: Eksplorator Testów</vt:lpstr>
      <vt:lpstr>Przykład: Niepowodzenie testu</vt:lpstr>
      <vt:lpstr>Przykład: testy danej metody</vt:lpstr>
      <vt:lpstr>Przykład: Powodzenie testu</vt:lpstr>
      <vt:lpstr>Przykładowe metody assert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</dc:title>
  <dc:creator>Kacper Węgrzynowski</dc:creator>
  <cp:lastModifiedBy>Kacper Węgrzynowski</cp:lastModifiedBy>
  <cp:revision>6</cp:revision>
  <dcterms:created xsi:type="dcterms:W3CDTF">2022-11-24T12:12:21Z</dcterms:created>
  <dcterms:modified xsi:type="dcterms:W3CDTF">2022-11-25T17:34:03Z</dcterms:modified>
</cp:coreProperties>
</file>