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 rtl="0"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7B5FFC-2974-4AB4-9ABF-A87A6F08DC3D}" v="107" dt="2022-11-24T16:59:22.2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3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56920F0E-46F7-4E16-AEE2-86D60C90B9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372B828-8F97-475E-B51D-1F08C5471C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B0311-59F3-4F8E-8B5F-34364BDD8452}" type="datetime1">
              <a:rPr lang="pl-PL" smtClean="0"/>
              <a:t>25.11.2022</a:t>
            </a:fld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1628830-A933-451F-A767-CE44A7E451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E980A95D-B451-4663-8D99-5C5C6E7613F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EA1F9-E1DC-4870-A7B8-2A8E1C1196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5189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noProof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520AC-0DE7-4941-8B77-B54707CF0D7E}" type="datetime1">
              <a:rPr lang="pl-PL" smtClean="0"/>
              <a:pPr/>
              <a:t>25.11.2022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noProof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noProof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23848-DD78-4DCA-B8A2-B60153D07F6A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69805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23848-DD78-4DCA-B8A2-B60153D07F6A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1658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rtlCol="0"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35EB0C-446C-47AA-A14B-F086C6994593}" type="datetime1">
              <a:rPr lang="pl-PL" noProof="0" smtClean="0"/>
              <a:t>25.11.2022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zny 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4E1783-9710-44AC-B6AE-B168CA5A9BB1}" type="datetime1">
              <a:rPr lang="pl-PL" noProof="0" smtClean="0"/>
              <a:t>25.11.2022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rtlCol="0" anchor="ctr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38E59C-DA21-451B-AE2E-5F35B3A491DF}" type="datetime1">
              <a:rPr lang="pl-PL" noProof="0" smtClean="0"/>
              <a:t>25.11.2022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tat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ole tekstowe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l-PL" sz="8000" noProof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Pole tekstowe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l-PL" sz="8000" noProof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10" name="Tekst — symbol zastępczy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 rtl="0">
              <a:buNone/>
            </a:pPr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D2BEDC-6AC9-4395-8696-DE661345E8EA}" type="datetime1">
              <a:rPr lang="pl-PL" noProof="0" smtClean="0"/>
              <a:t>25.11.2022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rtlCol="0" anchor="b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 rtl="0">
              <a:buNone/>
            </a:pPr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435F55-D8B6-40F8-97C1-90A5D2E3DD78}" type="datetime1">
              <a:rPr lang="pl-PL" noProof="0" smtClean="0"/>
              <a:t>25.11.2022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tat — 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ole tekstowe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l-PL" sz="8000" noProof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Pole tekstowe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l-PL" sz="8000" noProof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10" name="Tekst — symbol zastępczy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l-PL" noProof="0" dirty="0"/>
              <a:t>Kliknij, aby edytować style wzorca tekstu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17D2E3-7CA7-4684-9159-438660326B58}" type="datetime1">
              <a:rPr lang="pl-PL" noProof="0" smtClean="0"/>
              <a:t>25.11.2022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l-PL" noProof="0"/>
              <a:t>Kliknij, aby edytować styl</a:t>
            </a:r>
          </a:p>
        </p:txBody>
      </p:sp>
      <p:sp>
        <p:nvSpPr>
          <p:cNvPr id="10" name="Tekst — symbol zastępczy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l-PL" noProof="0" dirty="0"/>
              <a:t>Kliknij, aby edytować style wzorca tekstu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54BA0A-6679-4634-B983-A10EF05C7CC3}" type="datetime1">
              <a:rPr lang="pl-PL" noProof="0" smtClean="0"/>
              <a:t>25.11.2022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A0FAB7-404B-4EEE-ACE4-C388028A9688}" type="datetime1">
              <a:rPr lang="pl-PL" noProof="0" smtClean="0"/>
              <a:t>25.11.2022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rtlCol="0" anchor="t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138FA2-A4AC-4C11-A047-CBBF247C5D81}" type="datetime1">
              <a:rPr lang="pl-PL" noProof="0" smtClean="0"/>
              <a:t>25.11.2022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220F22-952A-401A-B807-A53836ED08B8}" type="datetime1">
              <a:rPr lang="pl-PL" noProof="0" smtClean="0"/>
              <a:t>25.11.2022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rtlCol="0" anchor="b"/>
          <a:lstStyle>
            <a:lvl1pPr algn="r">
              <a:defRPr sz="4000" b="0" cap="all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31B16C-5992-4FEE-A984-C59B4C8C045B}" type="datetime1">
              <a:rPr lang="pl-PL" noProof="0" smtClean="0"/>
              <a:t>25.11.2022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87D7A7-A5DD-42C2-A317-45EA5ACFDAA6}" type="datetime1">
              <a:rPr lang="pl-PL" noProof="0" smtClean="0"/>
              <a:t>25.11.2022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205B3A-3185-49DD-88B2-6BC971630033}" type="datetime1">
              <a:rPr lang="pl-PL" noProof="0" smtClean="0"/>
              <a:t>25.11.2022</a:t>
            </a:fld>
            <a:endParaRPr lang="pl-PL" noProof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039FD8-7017-4517-B835-3E3E65075EDC}" type="datetime1">
              <a:rPr lang="pl-PL" noProof="0" smtClean="0"/>
              <a:t>25.11.2022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36CFA6-6FA1-4AAB-95FB-A27B5D34D93B}" type="datetime1">
              <a:rPr lang="pl-PL" noProof="0" smtClean="0"/>
              <a:t>25.11.2022</a:t>
            </a:fld>
            <a:endParaRPr lang="pl-PL" noProof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788164-A012-40AD-9DFC-ED2754110823}" type="datetime1">
              <a:rPr lang="pl-PL" noProof="0" smtClean="0"/>
              <a:t>25.11.2022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14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 rtlCol="0"/>
          <a:lstStyle/>
          <a:p>
            <a:pPr rtl="0"/>
            <a:fld id="{DE56B0EC-C1F0-4CCD-9692-2285687DB711}" type="datetime1">
              <a:rPr lang="pl-PL" noProof="0" smtClean="0"/>
              <a:t>25.11.2022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B7D27110-8AC1-4DC9-9373-45604EBA8C0E}" type="datetime1">
              <a:rPr lang="pl-PL" noProof="0" smtClean="0"/>
              <a:t>25.11.2022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-4481" y="1931"/>
            <a:ext cx="12196854" cy="68560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problemy programistyczne w kontekście obiektowym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DF55FB-10CA-654E-4A6C-E5330224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Przykład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C66F468-62B7-3B86-5049-6AC5F83BB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6392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DF55FB-10CA-654E-4A6C-E5330224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Zalety podejścia obiektowego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C66F468-62B7-3B86-5049-6AC5F83BB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3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Czytelny kod</a:t>
            </a:r>
          </a:p>
          <a:p>
            <a:pPr>
              <a:buClr>
                <a:srgbClr val="FFFFFF"/>
              </a:buClr>
            </a:pPr>
            <a:r>
              <a:rPr lang="pl-PL" sz="3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Modularność</a:t>
            </a:r>
          </a:p>
          <a:p>
            <a:pPr>
              <a:buClr>
                <a:srgbClr val="FFFFFF"/>
              </a:buClr>
            </a:pPr>
            <a:r>
              <a:rPr lang="pl-PL" sz="3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Skalarność</a:t>
            </a:r>
          </a:p>
          <a:p>
            <a:pPr>
              <a:buClr>
                <a:srgbClr val="FFFFFF"/>
              </a:buClr>
            </a:pPr>
            <a:r>
              <a:rPr lang="pl-PL" sz="3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Łatwe zarządzanie dużym projektem</a:t>
            </a:r>
          </a:p>
        </p:txBody>
      </p:sp>
    </p:spTree>
    <p:extLst>
      <p:ext uri="{BB962C8B-B14F-4D97-AF65-F5344CB8AC3E}">
        <p14:creationId xmlns:p14="http://schemas.microsoft.com/office/powerpoint/2010/main" val="385863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DF55FB-10CA-654E-4A6C-E5330224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Przykłady Języków bazujących na podejściu obiektowym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C66F468-62B7-3B86-5049-6AC5F83BB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3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C#</a:t>
            </a:r>
          </a:p>
          <a:p>
            <a:pPr>
              <a:buClr>
                <a:srgbClr val="FFFFFF"/>
              </a:buClr>
            </a:pPr>
            <a:r>
              <a:rPr lang="pl-PL" sz="3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Java</a:t>
            </a:r>
          </a:p>
          <a:p>
            <a:pPr>
              <a:buClr>
                <a:srgbClr val="FFFFFF"/>
              </a:buClr>
            </a:pPr>
            <a:r>
              <a:rPr lang="pl-PL" sz="32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Python</a:t>
            </a:r>
            <a:endParaRPr lang="pl-PL" sz="32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pl-PL" sz="3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3653560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atk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0</TotalTime>
  <Words>1</Words>
  <Application>Microsoft Office PowerPoint</Application>
  <PresentationFormat>Panoramiczny</PresentationFormat>
  <Paragraphs>1</Paragraphs>
  <Slides>4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5" baseType="lpstr">
      <vt:lpstr>Siatka</vt:lpstr>
      <vt:lpstr>problemy programistyczne w kontekście obiektowym</vt:lpstr>
      <vt:lpstr>Przykład</vt:lpstr>
      <vt:lpstr>Zalety podejścia obiektowego</vt:lpstr>
      <vt:lpstr>Przykłady Języków bazujących na podejściu obiektowym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/>
  <cp:revision>34</cp:revision>
  <dcterms:created xsi:type="dcterms:W3CDTF">2022-11-24T16:20:21Z</dcterms:created>
  <dcterms:modified xsi:type="dcterms:W3CDTF">2022-11-25T16:48:35Z</dcterms:modified>
</cp:coreProperties>
</file>