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7A83B-1BE9-45C4-B063-6E4E29DDFA9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7B80C9-7D39-4094-8C56-BA782CCA3D46}">
      <dgm:prSet/>
      <dgm:spPr/>
      <dgm:t>
        <a:bodyPr/>
        <a:lstStyle/>
        <a:p>
          <a:r>
            <a:rPr lang="pl-PL"/>
            <a:t>Test jednostkowy (ang. unit test) to metoda testowania tworzonego oprogramowania poprzez wykonywanie testów weryfikujących poprawność działania pojedynczych elementów programu. </a:t>
          </a:r>
          <a:endParaRPr lang="en-US"/>
        </a:p>
      </dgm:t>
    </dgm:pt>
    <dgm:pt modelId="{20CA5DA5-9C39-48DB-89A1-E62F2A4C4433}" type="parTrans" cxnId="{59310478-FE41-4919-A3EA-18AB98455EC1}">
      <dgm:prSet/>
      <dgm:spPr/>
      <dgm:t>
        <a:bodyPr/>
        <a:lstStyle/>
        <a:p>
          <a:endParaRPr lang="en-US"/>
        </a:p>
      </dgm:t>
    </dgm:pt>
    <dgm:pt modelId="{236A8F17-2C1D-4E5D-AFFC-425568FBB078}" type="sibTrans" cxnId="{59310478-FE41-4919-A3EA-18AB98455EC1}">
      <dgm:prSet/>
      <dgm:spPr/>
      <dgm:t>
        <a:bodyPr/>
        <a:lstStyle/>
        <a:p>
          <a:endParaRPr lang="en-US"/>
        </a:p>
      </dgm:t>
    </dgm:pt>
    <dgm:pt modelId="{E2E23735-5B05-4CDF-9340-5A1D0701F3AA}">
      <dgm:prSet/>
      <dgm:spPr/>
      <dgm:t>
        <a:bodyPr/>
        <a:lstStyle/>
        <a:p>
          <a:r>
            <a:rPr lang="pl-PL" dirty="0"/>
            <a:t>Poprzez elementy programu rozumiemy np. metody lub obiektów w programowaniu obiektowym</a:t>
          </a:r>
          <a:endParaRPr lang="en-US" dirty="0"/>
        </a:p>
      </dgm:t>
    </dgm:pt>
    <dgm:pt modelId="{7E776ADE-E6AF-4922-90B9-21CFB6ECCBFD}" type="parTrans" cxnId="{FD6ABCB3-845C-4146-B586-0DD5FFD01CF6}">
      <dgm:prSet/>
      <dgm:spPr/>
      <dgm:t>
        <a:bodyPr/>
        <a:lstStyle/>
        <a:p>
          <a:endParaRPr lang="en-US"/>
        </a:p>
      </dgm:t>
    </dgm:pt>
    <dgm:pt modelId="{61FFE04F-3396-4F86-B354-89DE111D510C}" type="sibTrans" cxnId="{FD6ABCB3-845C-4146-B586-0DD5FFD01CF6}">
      <dgm:prSet/>
      <dgm:spPr/>
      <dgm:t>
        <a:bodyPr/>
        <a:lstStyle/>
        <a:p>
          <a:endParaRPr lang="en-US"/>
        </a:p>
      </dgm:t>
    </dgm:pt>
    <dgm:pt modelId="{30F02728-A692-41B1-9D57-4AC9F121AE22}" type="pres">
      <dgm:prSet presAssocID="{79E7A83B-1BE9-45C4-B063-6E4E29DDFA93}" presName="diagram" presStyleCnt="0">
        <dgm:presLayoutVars>
          <dgm:dir/>
          <dgm:resizeHandles val="exact"/>
        </dgm:presLayoutVars>
      </dgm:prSet>
      <dgm:spPr/>
    </dgm:pt>
    <dgm:pt modelId="{6ED1E12B-2F5D-48F7-AC1D-A92D0445E423}" type="pres">
      <dgm:prSet presAssocID="{9B7B80C9-7D39-4094-8C56-BA782CCA3D46}" presName="node" presStyleLbl="node1" presStyleIdx="0" presStyleCnt="2">
        <dgm:presLayoutVars>
          <dgm:bulletEnabled val="1"/>
        </dgm:presLayoutVars>
      </dgm:prSet>
      <dgm:spPr/>
    </dgm:pt>
    <dgm:pt modelId="{3FC60376-49F4-42AD-8D03-4AA9EF8DE886}" type="pres">
      <dgm:prSet presAssocID="{236A8F17-2C1D-4E5D-AFFC-425568FBB078}" presName="sibTrans" presStyleCnt="0"/>
      <dgm:spPr/>
    </dgm:pt>
    <dgm:pt modelId="{BC6B3FBF-9E26-4F43-8B46-3E701CE69DE0}" type="pres">
      <dgm:prSet presAssocID="{E2E23735-5B05-4CDF-9340-5A1D0701F3AA}" presName="node" presStyleLbl="node1" presStyleIdx="1" presStyleCnt="2">
        <dgm:presLayoutVars>
          <dgm:bulletEnabled val="1"/>
        </dgm:presLayoutVars>
      </dgm:prSet>
      <dgm:spPr/>
    </dgm:pt>
  </dgm:ptLst>
  <dgm:cxnLst>
    <dgm:cxn modelId="{9EA95935-16C8-48F9-BA45-9ED41EF703A3}" type="presOf" srcId="{79E7A83B-1BE9-45C4-B063-6E4E29DDFA93}" destId="{30F02728-A692-41B1-9D57-4AC9F121AE22}" srcOrd="0" destOrd="0" presId="urn:microsoft.com/office/officeart/2005/8/layout/default"/>
    <dgm:cxn modelId="{9E93CE5F-9FE2-4CB3-BB22-77B2974F22EF}" type="presOf" srcId="{E2E23735-5B05-4CDF-9340-5A1D0701F3AA}" destId="{BC6B3FBF-9E26-4F43-8B46-3E701CE69DE0}" srcOrd="0" destOrd="0" presId="urn:microsoft.com/office/officeart/2005/8/layout/default"/>
    <dgm:cxn modelId="{59310478-FE41-4919-A3EA-18AB98455EC1}" srcId="{79E7A83B-1BE9-45C4-B063-6E4E29DDFA93}" destId="{9B7B80C9-7D39-4094-8C56-BA782CCA3D46}" srcOrd="0" destOrd="0" parTransId="{20CA5DA5-9C39-48DB-89A1-E62F2A4C4433}" sibTransId="{236A8F17-2C1D-4E5D-AFFC-425568FBB078}"/>
    <dgm:cxn modelId="{FD6ABCB3-845C-4146-B586-0DD5FFD01CF6}" srcId="{79E7A83B-1BE9-45C4-B063-6E4E29DDFA93}" destId="{E2E23735-5B05-4CDF-9340-5A1D0701F3AA}" srcOrd="1" destOrd="0" parTransId="{7E776ADE-E6AF-4922-90B9-21CFB6ECCBFD}" sibTransId="{61FFE04F-3396-4F86-B354-89DE111D510C}"/>
    <dgm:cxn modelId="{ABF7EFEC-ED61-483C-982E-AAE9146C4DF4}" type="presOf" srcId="{9B7B80C9-7D39-4094-8C56-BA782CCA3D46}" destId="{6ED1E12B-2F5D-48F7-AC1D-A92D0445E423}" srcOrd="0" destOrd="0" presId="urn:microsoft.com/office/officeart/2005/8/layout/default"/>
    <dgm:cxn modelId="{7D8328C8-7045-44AD-BFBC-5A126179DD78}" type="presParOf" srcId="{30F02728-A692-41B1-9D57-4AC9F121AE22}" destId="{6ED1E12B-2F5D-48F7-AC1D-A92D0445E423}" srcOrd="0" destOrd="0" presId="urn:microsoft.com/office/officeart/2005/8/layout/default"/>
    <dgm:cxn modelId="{15C4488D-BCC2-489B-A192-1EDA76409210}" type="presParOf" srcId="{30F02728-A692-41B1-9D57-4AC9F121AE22}" destId="{3FC60376-49F4-42AD-8D03-4AA9EF8DE886}" srcOrd="1" destOrd="0" presId="urn:microsoft.com/office/officeart/2005/8/layout/default"/>
    <dgm:cxn modelId="{F295C0A4-D5AC-4BD4-9848-014678ED6655}" type="presParOf" srcId="{30F02728-A692-41B1-9D57-4AC9F121AE22}" destId="{BC6B3FBF-9E26-4F43-8B46-3E701CE69DE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1E12B-2F5D-48F7-AC1D-A92D0445E423}">
      <dsp:nvSpPr>
        <dsp:cNvPr id="0" name=""/>
        <dsp:cNvSpPr/>
      </dsp:nvSpPr>
      <dsp:spPr>
        <a:xfrm>
          <a:off x="1174" y="673057"/>
          <a:ext cx="4578945" cy="27473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Test jednostkowy (ang. unit test) to metoda testowania tworzonego oprogramowania poprzez wykonywanie testów weryfikujących poprawność działania pojedynczych elementów programu. </a:t>
          </a:r>
          <a:endParaRPr lang="en-US" sz="2600" kern="1200"/>
        </a:p>
      </dsp:txBody>
      <dsp:txXfrm>
        <a:off x="1174" y="673057"/>
        <a:ext cx="4578945" cy="2747367"/>
      </dsp:txXfrm>
    </dsp:sp>
    <dsp:sp modelId="{BC6B3FBF-9E26-4F43-8B46-3E701CE69DE0}">
      <dsp:nvSpPr>
        <dsp:cNvPr id="0" name=""/>
        <dsp:cNvSpPr/>
      </dsp:nvSpPr>
      <dsp:spPr>
        <a:xfrm>
          <a:off x="5038013" y="673057"/>
          <a:ext cx="4578945" cy="2747367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Poprzez elementy programu rozumiemy np. metody lub obiektów w programowaniu obiektowym</a:t>
          </a:r>
          <a:endParaRPr lang="en-US" sz="2600" kern="1200" dirty="0"/>
        </a:p>
      </dsp:txBody>
      <dsp:txXfrm>
        <a:off x="5038013" y="673057"/>
        <a:ext cx="4578945" cy="2747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5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15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105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84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5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2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9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2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9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33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29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53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72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6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EC73-D7A7-4532-88F3-B222CBA1DBF1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D217A0-581D-42BE-A801-A96E0EC3F2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8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FF003-3A5F-6B4B-D2FF-49E32E39C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6" r="2330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8FB4F-0C18-F6FE-4270-EAD133E2B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600"/>
              <a:t>Testy jednostkowe</a:t>
            </a:r>
            <a:br>
              <a:rPr lang="pl-PL" sz="2600"/>
            </a:br>
            <a:r>
              <a:rPr lang="pl-PL" sz="2600"/>
              <a:t>przeprowadzanie testów jednostkowych aplikacji z wykorzystaniem szkieletów testujących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EB7B9-5404-8130-7B71-9C44ABBDF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pl-PL" sz="1600"/>
              <a:t>Konrad Stępniak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55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E3DF1-9110-7E21-C4AD-E305B808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l-PL"/>
              <a:t>Czym są testy jednostkowe?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36043-993E-5974-CF0C-6EE077E5A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0787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EDF84-35BE-D798-95A3-0D7F213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Dlaczego</a:t>
            </a:r>
            <a:r>
              <a:rPr lang="en-US"/>
              <a:t> </a:t>
            </a:r>
            <a:r>
              <a:rPr lang="en-US" err="1"/>
              <a:t>wykonywać</a:t>
            </a:r>
            <a:r>
              <a:rPr lang="en-US"/>
              <a:t> testy </a:t>
            </a:r>
            <a:r>
              <a:rPr lang="en-US" err="1"/>
              <a:t>jednostkowe</a:t>
            </a:r>
            <a:r>
              <a:rPr lang="en-US"/>
              <a:t>?</a:t>
            </a:r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83DB-BF64-99BB-5800-BA3A71E0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err="1"/>
              <a:t>Rolą</a:t>
            </a:r>
            <a:r>
              <a:rPr lang="en-US"/>
              <a:t> </a:t>
            </a:r>
            <a:r>
              <a:rPr lang="en-US" err="1"/>
              <a:t>testów</a:t>
            </a:r>
            <a:r>
              <a:rPr lang="en-US"/>
              <a:t> </a:t>
            </a:r>
            <a:r>
              <a:rPr lang="en-US" err="1"/>
              <a:t>jednostkowych</a:t>
            </a:r>
            <a:r>
              <a:rPr lang="en-US"/>
              <a:t> jest</a:t>
            </a: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FF84-E851-6638-1CA6-E02702A8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6B5DD-B1A6-AC58-AF7D-D170F76C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400">
                <a:solidFill>
                  <a:schemeClr val="bg1"/>
                </a:solidFill>
              </a:rPr>
              <a:t>Frameworki do testów jednostkowych</a:t>
            </a:r>
          </a:p>
        </p:txBody>
      </p:sp>
    </p:spTree>
    <p:extLst>
      <p:ext uri="{BB962C8B-B14F-4D97-AF65-F5344CB8AC3E}">
        <p14:creationId xmlns:p14="http://schemas.microsoft.com/office/powerpoint/2010/main" val="331117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rkusz papieru do testów i ołówek">
            <a:extLst>
              <a:ext uri="{FF2B5EF4-FFF2-40B4-BE49-F238E27FC236}">
                <a16:creationId xmlns:a16="http://schemas.microsoft.com/office/drawing/2014/main" id="{C351E2DF-E17E-0A98-9FE7-E6FD97275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3035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1CC98-2D81-0168-76E4-F1EB611B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Jak pisać testy jednostkowe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98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FBFF-4FFC-F1A5-2FA3-BAA64205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E096-3CC3-B64F-0864-70BAF265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34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7BF9-BA1A-334A-6237-5AA8C34A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108B-59C6-D79B-DFB1-F9936D56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9789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</TotalTime>
  <Words>70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Testy jednostkowe przeprowadzanie testów jednostkowych aplikacji z wykorzystaniem szkieletów testujących</vt:lpstr>
      <vt:lpstr>Czym są testy jednostkowe?</vt:lpstr>
      <vt:lpstr>Dlaczego wykonywać testy jednostkowe?</vt:lpstr>
      <vt:lpstr>Frameworki do testów jednostkowych</vt:lpstr>
      <vt:lpstr>Jak pisać testy jednostkowe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 przeprowadzanie testów jednostkowych aplikacji z wykorzystaniem szkieletów testujących</dc:title>
  <dc:creator>Konrad Stępniak</dc:creator>
  <cp:lastModifiedBy>Konrad Stępniak</cp:lastModifiedBy>
  <cp:revision>1</cp:revision>
  <dcterms:created xsi:type="dcterms:W3CDTF">2022-11-25T16:24:40Z</dcterms:created>
  <dcterms:modified xsi:type="dcterms:W3CDTF">2022-11-25T16:36:44Z</dcterms:modified>
</cp:coreProperties>
</file>