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C0B6DE3-2B51-4CAB-912D-C7A184637C1E}" type="datetimeFigureOut">
              <a:rPr lang="en-IE" smtClean="0"/>
              <a:t>15/12/2016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D4B9700-D4FC-449B-A286-533EFBE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DE3-2B51-4CAB-912D-C7A184637C1E}" type="datetimeFigureOut">
              <a:rPr lang="en-IE" smtClean="0"/>
              <a:t>15/12/2016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9700-D4FC-449B-A286-533EFBE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DE3-2B51-4CAB-912D-C7A184637C1E}" type="datetimeFigureOut">
              <a:rPr lang="en-IE" smtClean="0"/>
              <a:t>15/12/2016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9700-D4FC-449B-A286-533EFBE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DE3-2B51-4CAB-912D-C7A184637C1E}" type="datetimeFigureOut">
              <a:rPr lang="en-IE" smtClean="0"/>
              <a:t>15/12/2016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9700-D4FC-449B-A286-533EFBE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DE3-2B51-4CAB-912D-C7A184637C1E}" type="datetimeFigureOut">
              <a:rPr lang="en-IE" smtClean="0"/>
              <a:t>15/12/2016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9700-D4FC-449B-A286-533EFBE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DE3-2B51-4CAB-912D-C7A184637C1E}" type="datetimeFigureOut">
              <a:rPr lang="en-IE" smtClean="0"/>
              <a:t>15/12/2016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9700-D4FC-449B-A286-533EFBEE2AE0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DE3-2B51-4CAB-912D-C7A184637C1E}" type="datetimeFigureOut">
              <a:rPr lang="en-IE" smtClean="0"/>
              <a:t>15/12/2016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9700-D4FC-449B-A286-533EFBEE2AE0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DE3-2B51-4CAB-912D-C7A184637C1E}" type="datetimeFigureOut">
              <a:rPr lang="en-IE" smtClean="0"/>
              <a:t>15/12/2016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9700-D4FC-449B-A286-533EFBE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DE3-2B51-4CAB-912D-C7A184637C1E}" type="datetimeFigureOut">
              <a:rPr lang="en-IE" smtClean="0"/>
              <a:t>15/12/2016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9700-D4FC-449B-A286-533EFBE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C0B6DE3-2B51-4CAB-912D-C7A184637C1E}" type="datetimeFigureOut">
              <a:rPr lang="en-IE" smtClean="0"/>
              <a:t>15/12/2016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D4B9700-D4FC-449B-A286-533EFBE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C0B6DE3-2B51-4CAB-912D-C7A184637C1E}" type="datetimeFigureOut">
              <a:rPr lang="en-IE" smtClean="0"/>
              <a:t>15/12/2016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D4B9700-D4FC-449B-A286-533EFBE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C0B6DE3-2B51-4CAB-912D-C7A184637C1E}" type="datetimeFigureOut">
              <a:rPr lang="en-IE" smtClean="0"/>
              <a:t>15/12/2016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D4B9700-D4FC-449B-A286-533EFBEE2AE0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4221088"/>
            <a:ext cx="5712179" cy="1524000"/>
          </a:xfrm>
        </p:spPr>
        <p:txBody>
          <a:bodyPr/>
          <a:lstStyle/>
          <a:p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Michael Donnelly – 3</a:t>
            </a:r>
            <a:r>
              <a:rPr lang="en-IE" baseline="30000" dirty="0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 Year Project</a:t>
            </a:r>
            <a:endParaRPr lang="en-I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1" name="Picture 3" descr="C:\Users\michael\Desktop\ProteinBar\snacksh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12168"/>
            <a:ext cx="5184576" cy="26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9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Any Questions?</a:t>
            </a: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74" y="2397818"/>
            <a:ext cx="3046615" cy="3046615"/>
          </a:xfrm>
        </p:spPr>
      </p:pic>
    </p:spTree>
    <p:extLst>
      <p:ext uri="{BB962C8B-B14F-4D97-AF65-F5344CB8AC3E}">
        <p14:creationId xmlns:p14="http://schemas.microsoft.com/office/powerpoint/2010/main" val="211878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What's the idea?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564905"/>
            <a:ext cx="6196405" cy="3158164"/>
          </a:xfrm>
        </p:spPr>
        <p:txBody>
          <a:bodyPr/>
          <a:lstStyle/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Protein / Health bar E-Commerce site.</a:t>
            </a:r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endParaRPr lang="en-IE" dirty="0" smtClean="0"/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Hosting four to six different brands</a:t>
            </a:r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endParaRPr lang="en-IE" dirty="0"/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Two variations per brand.</a:t>
            </a:r>
          </a:p>
        </p:txBody>
      </p:sp>
      <p:pic>
        <p:nvPicPr>
          <p:cNvPr id="6146" name="Picture 2" descr="C:\Users\michael\Desktop\ProteinBar\proteinbars-produ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311" y="3971265"/>
            <a:ext cx="4085121" cy="21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7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What's the twist?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564905"/>
            <a:ext cx="6196405" cy="3158164"/>
          </a:xfrm>
        </p:spPr>
        <p:txBody>
          <a:bodyPr/>
          <a:lstStyle/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Existing sites restrict customers.</a:t>
            </a:r>
          </a:p>
          <a:p>
            <a:pPr lvl="1"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24x of same type</a:t>
            </a:r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endParaRPr lang="en-IE" dirty="0"/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Customisable box sizes. </a:t>
            </a:r>
          </a:p>
          <a:p>
            <a:pPr lvl="1"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5x, 7x, 10x</a:t>
            </a:r>
          </a:p>
          <a:p>
            <a:pPr marL="365760" lvl="1" indent="0">
              <a:buClr>
                <a:schemeClr val="tx2"/>
              </a:buClr>
              <a:buNone/>
            </a:pPr>
            <a:endParaRPr lang="en-IE" dirty="0"/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Set prices per box size.</a:t>
            </a:r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97846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Development Goals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564905"/>
            <a:ext cx="6196405" cy="3158164"/>
          </a:xfrm>
        </p:spPr>
        <p:txBody>
          <a:bodyPr/>
          <a:lstStyle/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Display products directly from a DB.</a:t>
            </a:r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endParaRPr lang="en-IE" dirty="0"/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Consistent and practical design.</a:t>
            </a:r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endParaRPr lang="en-IE" dirty="0" smtClean="0"/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Shopping cart functionality.</a:t>
            </a:r>
            <a:endParaRPr lang="en-IE" dirty="0"/>
          </a:p>
        </p:txBody>
      </p:sp>
      <p:pic>
        <p:nvPicPr>
          <p:cNvPr id="1026" name="Picture 2" descr="C:\Users\michael\Desktop\ProteinBar\c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45024"/>
            <a:ext cx="275416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55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</a:rPr>
              <a:t>Front-end </a:t>
            </a:r>
            <a:r>
              <a:rPr lang="en-IE" dirty="0" smtClean="0">
                <a:solidFill>
                  <a:schemeClr val="tx2"/>
                </a:solidFill>
              </a:rPr>
              <a:t>Technology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564905"/>
            <a:ext cx="6196405" cy="3158164"/>
          </a:xfrm>
        </p:spPr>
        <p:txBody>
          <a:bodyPr/>
          <a:lstStyle/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HTML5</a:t>
            </a:r>
          </a:p>
          <a:p>
            <a:pPr lvl="1">
              <a:buClr>
                <a:schemeClr val="tx2"/>
              </a:buClr>
              <a:buFont typeface="Courier New" pitchFamily="49" charset="0"/>
              <a:buChar char="o"/>
            </a:pPr>
            <a:endParaRPr lang="en-IE" dirty="0" smtClean="0"/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CSS3</a:t>
            </a:r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endParaRPr lang="en-IE" dirty="0" smtClean="0"/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JavaScript</a:t>
            </a:r>
            <a:endParaRPr lang="en-IE" dirty="0"/>
          </a:p>
        </p:txBody>
      </p:sp>
      <p:pic>
        <p:nvPicPr>
          <p:cNvPr id="2051" name="Picture 3" descr="C:\Users\michael\Desktop\ProteinBar\front 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49080"/>
            <a:ext cx="324036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6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Back-end Technology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564905"/>
            <a:ext cx="6196405" cy="3158164"/>
          </a:xfrm>
        </p:spPr>
        <p:txBody>
          <a:bodyPr/>
          <a:lstStyle/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PHP</a:t>
            </a:r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endParaRPr lang="en-IE" dirty="0"/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MySQL</a:t>
            </a:r>
          </a:p>
          <a:p>
            <a:pPr lvl="1"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phpMyAdmin</a:t>
            </a:r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endParaRPr lang="en-IE" dirty="0" smtClean="0"/>
          </a:p>
        </p:txBody>
      </p:sp>
      <p:pic>
        <p:nvPicPr>
          <p:cNvPr id="3074" name="Picture 2" descr="C:\Users\michael\Desktop\ProteinBar\mysql-php-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69" y="4083209"/>
            <a:ext cx="3322339" cy="179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5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What has been completed?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2276872"/>
            <a:ext cx="6196405" cy="3230172"/>
          </a:xfrm>
        </p:spPr>
        <p:txBody>
          <a:bodyPr/>
          <a:lstStyle/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Database</a:t>
            </a:r>
            <a:endParaRPr lang="en-IE" dirty="0" smtClean="0"/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endParaRPr lang="en-IE" dirty="0"/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Basic layout</a:t>
            </a:r>
            <a:endParaRPr lang="en-IE" dirty="0" smtClean="0"/>
          </a:p>
          <a:p>
            <a:pPr marL="0" indent="0">
              <a:buClr>
                <a:schemeClr val="tx2"/>
              </a:buClr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50322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What's left to be completed?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564905"/>
            <a:ext cx="6196405" cy="3158164"/>
          </a:xfrm>
        </p:spPr>
        <p:txBody>
          <a:bodyPr/>
          <a:lstStyle/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Shopping cart functionality</a:t>
            </a:r>
            <a:endParaRPr lang="en-IE" dirty="0" smtClean="0"/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endParaRPr lang="en-IE" dirty="0"/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r>
              <a:rPr lang="en-IE" dirty="0" smtClean="0"/>
              <a:t>Payment functionality </a:t>
            </a:r>
            <a:endParaRPr lang="en-IE" dirty="0" smtClean="0"/>
          </a:p>
          <a:p>
            <a:pPr>
              <a:buClr>
                <a:schemeClr val="tx2"/>
              </a:buClr>
              <a:buFont typeface="Courier New" pitchFamily="49" charset="0"/>
              <a:buChar char="o"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85685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Conclusion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IE" dirty="0" smtClean="0"/>
              <a:t>Meet set deadlines.</a:t>
            </a:r>
          </a:p>
          <a:p>
            <a:pPr>
              <a:buFont typeface="Courier New" pitchFamily="49" charset="0"/>
              <a:buChar char="o"/>
            </a:pPr>
            <a:endParaRPr lang="en-IE" dirty="0" smtClean="0"/>
          </a:p>
          <a:p>
            <a:pPr>
              <a:buFont typeface="Courier New" pitchFamily="49" charset="0"/>
              <a:buChar char="o"/>
            </a:pPr>
            <a:r>
              <a:rPr lang="en-IE" dirty="0" smtClean="0"/>
              <a:t>Deliver a complete E-Commerce site.</a:t>
            </a:r>
          </a:p>
          <a:p>
            <a:pPr>
              <a:buFont typeface="Courier New" pitchFamily="49" charset="0"/>
              <a:buChar char="o"/>
            </a:pPr>
            <a:endParaRPr lang="en-IE" dirty="0" smtClean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098" name="Picture 2" descr="C:\Users\michael\Desktop\ProteinBar\ecommerce_banne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95" y="4365104"/>
            <a:ext cx="6650881" cy="178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89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207</TotalTime>
  <Words>117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Pushpin</vt:lpstr>
      <vt:lpstr>PowerPoint Presentation</vt:lpstr>
      <vt:lpstr>What's the idea?</vt:lpstr>
      <vt:lpstr>What's the twist?</vt:lpstr>
      <vt:lpstr>Development Goals</vt:lpstr>
      <vt:lpstr>Front-end Technology</vt:lpstr>
      <vt:lpstr>Back-end Technology</vt:lpstr>
      <vt:lpstr>What has been completed?</vt:lpstr>
      <vt:lpstr>What's left to be completed?</vt:lpstr>
      <vt:lpstr>Conclusion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SnackShack</dc:title>
  <dc:creator>michael donnelly</dc:creator>
  <cp:lastModifiedBy>michael donnelly</cp:lastModifiedBy>
  <cp:revision>13</cp:revision>
  <dcterms:created xsi:type="dcterms:W3CDTF">2016-12-13T15:42:53Z</dcterms:created>
  <dcterms:modified xsi:type="dcterms:W3CDTF">2016-12-15T11:48:54Z</dcterms:modified>
</cp:coreProperties>
</file>