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Baloo 2"/>
      <p:regular r:id="rId19"/>
      <p:bold r:id="rId20"/>
    </p:embeddedFont>
    <p:embeddedFont>
      <p:font typeface="Baloo 2 ExtraBold"/>
      <p:bold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loo2-bold.fntdata"/><Relationship Id="rId22" Type="http://schemas.openxmlformats.org/officeDocument/2006/relationships/font" Target="fonts/DMSans-regular.fntdata"/><Relationship Id="rId21" Type="http://schemas.openxmlformats.org/officeDocument/2006/relationships/font" Target="fonts/Baloo2ExtraBold-bold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Baloo2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c3aa8744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c3aa8744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6bcd55ae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6bcd55ae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c3aa8744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c3aa8744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c3aa8744b5_1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c3aa8744b5_1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c3aa8744b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c3aa8744b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c3aa8744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c3aa8744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c3aa8744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c3aa8744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6bcd55ae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6bcd55ae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c3aa8744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c3aa8744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c3aa8744b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c3aa8744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c3aa8744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c3aa8744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c3aa8744b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c3aa8744b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flipH="1" rot="-3948904">
              <a:off x="-1026291" y="-790996"/>
              <a:ext cx="2252181" cy="184703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2" type="subTitle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3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14"/>
          <p:cNvSpPr txBox="1"/>
          <p:nvPr>
            <p:ph idx="1" type="subTitle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4"/>
          <p:cNvSpPr txBox="1"/>
          <p:nvPr>
            <p:ph idx="2" type="subTitle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4"/>
          <p:cNvSpPr txBox="1"/>
          <p:nvPr>
            <p:ph idx="3" type="subTitle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4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hasCustomPrompt="1"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/>
          <p:nvPr>
            <p:ph hasCustomPrompt="1"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/>
          <p:nvPr>
            <p:ph hasCustomPrompt="1"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/>
          <p:nvPr>
            <p:ph hasCustomPrompt="1"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/>
          <p:nvPr>
            <p:ph idx="9" type="subTitle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3" type="subTitle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14" type="subTitle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15" type="subTitle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flipH="1" rot="-9880295">
              <a:off x="-833926" y="39398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15"/>
          <p:cNvSpPr txBox="1"/>
          <p:nvPr>
            <p:ph idx="1" type="subTitle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5"/>
          <p:cNvSpPr txBox="1"/>
          <p:nvPr>
            <p:ph idx="2" type="subTitle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5"/>
          <p:cNvSpPr txBox="1"/>
          <p:nvPr>
            <p:ph idx="3" type="subTitle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5"/>
          <p:cNvSpPr txBox="1"/>
          <p:nvPr>
            <p:ph idx="4" type="subTitle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5"/>
          <p:cNvSpPr txBox="1"/>
          <p:nvPr>
            <p:ph idx="5" type="subTitle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6" type="subTitle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5"/>
          <p:cNvSpPr txBox="1"/>
          <p:nvPr>
            <p:ph idx="7" type="subTitle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0" name="Google Shape;350;p15"/>
          <p:cNvSpPr txBox="1"/>
          <p:nvPr>
            <p:ph idx="8" type="subTitle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9" type="subTitle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2" name="Google Shape;352;p15"/>
          <p:cNvSpPr txBox="1"/>
          <p:nvPr>
            <p:ph idx="13" type="subTitle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3" name="Google Shape;353;p15"/>
          <p:cNvSpPr txBox="1"/>
          <p:nvPr>
            <p:ph idx="14" type="subTitle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4" name="Google Shape;354;p15"/>
          <p:cNvSpPr txBox="1"/>
          <p:nvPr>
            <p:ph idx="15" type="subTitle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flipH="1" rot="7161465">
              <a:off x="7349081" y="3959289"/>
              <a:ext cx="2935948" cy="240779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16"/>
          <p:cNvSpPr txBox="1"/>
          <p:nvPr>
            <p:ph idx="1" type="subTitle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5" name="Google Shape;395;p17"/>
          <p:cNvSpPr txBox="1"/>
          <p:nvPr>
            <p:ph idx="1" type="subTitle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flipH="1" rot="-10245665">
              <a:off x="-723336" y="4183034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1" name="Google Shape;431;p19"/>
          <p:cNvGrpSpPr/>
          <p:nvPr/>
        </p:nvGrpSpPr>
        <p:grpSpPr>
          <a:xfrm>
            <a:off x="-2180385" y="-2351677"/>
            <a:ext cx="12725618" cy="9332031"/>
            <a:chOff x="-2180385" y="-2351677"/>
            <a:chExt cx="12725618" cy="9332031"/>
          </a:xfrm>
        </p:grpSpPr>
        <p:sp>
          <p:nvSpPr>
            <p:cNvPr id="432" name="Google Shape;432;p19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flipH="1" rot="6417430">
              <a:off x="7465596" y="3990147"/>
              <a:ext cx="2966740" cy="2433045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02002" y="232075"/>
            <a:ext cx="8988910" cy="4783030"/>
            <a:chOff x="202002" y="232075"/>
            <a:chExt cx="8988910" cy="4783030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>
              <a:off x="202002" y="232075"/>
              <a:ext cx="8555437" cy="4783030"/>
              <a:chOff x="202002" y="232075"/>
              <a:chExt cx="8555437" cy="478303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19"/>
              <p:cNvGrpSpPr/>
              <p:nvPr/>
            </p:nvGrpSpPr>
            <p:grpSpPr>
              <a:xfrm>
                <a:off x="7775189" y="4529478"/>
                <a:ext cx="751918" cy="485627"/>
                <a:chOff x="2436192" y="2730596"/>
                <a:chExt cx="924300" cy="596960"/>
              </a:xfrm>
            </p:grpSpPr>
            <p:sp>
              <p:nvSpPr>
                <p:cNvPr id="447" name="Google Shape;447;p19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rect b="b" l="l" r="r" t="t"/>
                  <a:pathLst>
                    <a:path extrusionOk="0" h="153" w="2512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rect b="b" l="l" r="r" t="t"/>
                  <a:pathLst>
                    <a:path extrusionOk="0" h="1067" w="2266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rect b="b" l="l" r="r" t="t"/>
                  <a:pathLst>
                    <a:path extrusionOk="0" h="1022" w="2266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flipH="1" rot="6952720">
              <a:off x="7556640" y="3956446"/>
              <a:ext cx="2602540" cy="213436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rect b="b" l="l" r="r" t="t"/>
                <a:pathLst>
                  <a:path extrusionOk="0" h="958" w="786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1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4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/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flipH="1" rot="7341459">
              <a:off x="-1767562" y="4061175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rect b="b" l="l" r="r" t="t"/>
                <a:pathLst>
                  <a:path extrusionOk="0" h="19458" w="15852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rect b="b" l="l" r="r" t="t"/>
              <a:pathLst>
                <a:path extrusionOk="0" h="78" w="718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rect b="b" l="l" r="r" t="t"/>
              <a:pathLst>
                <a:path extrusionOk="0" h="353" w="352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 rot="1287706">
              <a:off x="7067490" y="-1325546"/>
              <a:ext cx="3339997" cy="2739156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rect b="b" l="l" r="r" t="t"/>
                <a:pathLst>
                  <a:path extrusionOk="0" h="81" w="1325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rect b="b" l="l" r="r" t="t"/>
                <a:pathLst>
                  <a:path extrusionOk="0" h="569" w="1046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4" name="Google Shape;94;p6"/>
          <p:cNvGrpSpPr/>
          <p:nvPr/>
        </p:nvGrpSpPr>
        <p:grpSpPr>
          <a:xfrm>
            <a:off x="-1067442" y="-2235586"/>
            <a:ext cx="11334362" cy="8364590"/>
            <a:chOff x="-1067442" y="-2235586"/>
            <a:chExt cx="11334362" cy="8364590"/>
          </a:xfrm>
        </p:grpSpPr>
        <p:sp>
          <p:nvSpPr>
            <p:cNvPr id="95" name="Google Shape;95;p6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flipH="1" rot="-9880295">
              <a:off x="-863626" y="4019806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464702" y="228750"/>
            <a:ext cx="8566648" cy="4346120"/>
            <a:chOff x="464702" y="228750"/>
            <a:chExt cx="8566648" cy="4346120"/>
          </a:xfrm>
        </p:grpSpPr>
        <p:sp>
          <p:nvSpPr>
            <p:cNvPr id="98" name="Google Shape;98;p6"/>
            <p:cNvSpPr/>
            <p:nvPr/>
          </p:nvSpPr>
          <p:spPr>
            <a:xfrm>
              <a:off x="464702" y="42524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79627" y="6953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6775" y="2287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-367865" y="3675387"/>
            <a:ext cx="1793863" cy="1346198"/>
            <a:chOff x="-367865" y="3675387"/>
            <a:chExt cx="1793863" cy="1346198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91375" y="4574865"/>
              <a:ext cx="634624" cy="446720"/>
              <a:chOff x="3622711" y="1331469"/>
              <a:chExt cx="959226" cy="675313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>
              <a:off x="-367865" y="3675387"/>
              <a:ext cx="676370" cy="1142272"/>
              <a:chOff x="2757910" y="1240337"/>
              <a:chExt cx="676370" cy="1142272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7"/>
          <p:cNvSpPr/>
          <p:nvPr>
            <p:ph idx="2" type="pic"/>
          </p:nvPr>
        </p:nvSpPr>
        <p:spPr>
          <a:xfrm>
            <a:off x="5287787" y="1164750"/>
            <a:ext cx="2702100" cy="314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flipH="1" rot="-9880295">
              <a:off x="-871076" y="41209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/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2" type="subTitle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flipH="1" rot="-3988337">
              <a:off x="-833999" y="-1017772"/>
              <a:ext cx="2249730" cy="184502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0"/>
          <p:cNvSpPr txBox="1"/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iNlZ3IU5Ffw" TargetMode="External"/><Relationship Id="rId4" Type="http://schemas.openxmlformats.org/officeDocument/2006/relationships/hyperlink" Target="https://medium.com/@sachinsoni600517/k-nearest-neighbours-introduction-to-machine-learning-algorithms-9dbc9d9fb3b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chive.ics.uci.edu/dataset/544/estimation+of+obesity+levels+based+on+eating+habits+and+physical+condi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/>
          <p:nvPr>
            <p:ph type="ctrTitle"/>
          </p:nvPr>
        </p:nvSpPr>
        <p:spPr>
          <a:xfrm>
            <a:off x="489150" y="2129250"/>
            <a:ext cx="8165700" cy="8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Predicting Obesity Levels</a:t>
            </a:r>
            <a:endParaRPr sz="5400"/>
          </a:p>
        </p:txBody>
      </p:sp>
      <p:sp>
        <p:nvSpPr>
          <p:cNvPr id="660" name="Google Shape;660;p24"/>
          <p:cNvSpPr txBox="1"/>
          <p:nvPr>
            <p:ph idx="1" type="subTitle"/>
          </p:nvPr>
        </p:nvSpPr>
        <p:spPr>
          <a:xfrm>
            <a:off x="1021925" y="3014250"/>
            <a:ext cx="74559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/>
              <a:t>J</a:t>
            </a:r>
            <a:r>
              <a:rPr lang="en" sz="1679"/>
              <a:t>acob Korte, Fabian Gutierrez, Anthony Montano, Alex Camilleri</a:t>
            </a:r>
            <a:endParaRPr sz="16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3"/>
          <p:cNvSpPr txBox="1"/>
          <p:nvPr>
            <p:ph idx="1" type="body"/>
          </p:nvPr>
        </p:nvSpPr>
        <p:spPr>
          <a:xfrm>
            <a:off x="720000" y="1063349"/>
            <a:ext cx="77040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of the test group had an average BMI around 30 to 35, and weighted around 70 to 80 kilograms</a:t>
            </a:r>
            <a:endParaRPr/>
          </a:p>
        </p:txBody>
      </p:sp>
      <p:pic>
        <p:nvPicPr>
          <p:cNvPr id="937" name="Google Shape;9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60750"/>
            <a:ext cx="2585300" cy="20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100" y="1860738"/>
            <a:ext cx="2585300" cy="206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4"/>
          <p:cNvSpPr txBox="1"/>
          <p:nvPr>
            <p:ph type="title"/>
          </p:nvPr>
        </p:nvSpPr>
        <p:spPr>
          <a:xfrm>
            <a:off x="720000" y="296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44" name="Google Shape;944;p34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5" name="Google Shape;9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400" y="2682775"/>
            <a:ext cx="2691800" cy="21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628" y="2714900"/>
            <a:ext cx="249415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3962" y="385738"/>
            <a:ext cx="2375398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0125" y="249610"/>
            <a:ext cx="2494151" cy="220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5"/>
          <p:cNvSpPr txBox="1"/>
          <p:nvPr>
            <p:ph type="title"/>
          </p:nvPr>
        </p:nvSpPr>
        <p:spPr>
          <a:xfrm>
            <a:off x="720000" y="304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54" name="Google Shape;954;p35"/>
          <p:cNvSpPr txBox="1"/>
          <p:nvPr>
            <p:ph idx="1" type="body"/>
          </p:nvPr>
        </p:nvSpPr>
        <p:spPr>
          <a:xfrm>
            <a:off x="720000" y="898900"/>
            <a:ext cx="2755800" cy="3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our analysis, we were able to predict </a:t>
            </a:r>
            <a:r>
              <a:rPr lang="en"/>
              <a:t>someone's</a:t>
            </a:r>
            <a:r>
              <a:rPr lang="en"/>
              <a:t> obesity level based off the 16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features that contributed the most are </a:t>
            </a:r>
            <a:r>
              <a:rPr lang="en"/>
              <a:t>Gender, age, family history with obesity, and weight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were surprised to see that other features like whether they smoke or drink alcohol were not included in the top 4 features</a:t>
            </a:r>
            <a:endParaRPr/>
          </a:p>
        </p:txBody>
      </p:sp>
      <p:grpSp>
        <p:nvGrpSpPr>
          <p:cNvPr id="955" name="Google Shape;955;p35"/>
          <p:cNvGrpSpPr/>
          <p:nvPr/>
        </p:nvGrpSpPr>
        <p:grpSpPr>
          <a:xfrm>
            <a:off x="4413386" y="898906"/>
            <a:ext cx="3412448" cy="3413484"/>
            <a:chOff x="1017285" y="809699"/>
            <a:chExt cx="3497794" cy="3498857"/>
          </a:xfrm>
        </p:grpSpPr>
        <p:sp>
          <p:nvSpPr>
            <p:cNvPr id="956" name="Google Shape;956;p35"/>
            <p:cNvSpPr/>
            <p:nvPr/>
          </p:nvSpPr>
          <p:spPr>
            <a:xfrm>
              <a:off x="3785701" y="2959800"/>
              <a:ext cx="483175" cy="476826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rgbClr val="FF7A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9" name="Google Shape;959;p35"/>
            <p:cNvGrpSpPr/>
            <p:nvPr/>
          </p:nvGrpSpPr>
          <p:grpSpPr>
            <a:xfrm>
              <a:off x="2291675" y="1423158"/>
              <a:ext cx="2214703" cy="1379528"/>
              <a:chOff x="2291675" y="1423158"/>
              <a:chExt cx="2214703" cy="1379528"/>
            </a:xfrm>
          </p:grpSpPr>
          <p:sp>
            <p:nvSpPr>
              <p:cNvPr id="960" name="Google Shape;960;p35"/>
              <p:cNvSpPr/>
              <p:nvPr/>
            </p:nvSpPr>
            <p:spPr>
              <a:xfrm>
                <a:off x="2291675" y="1423158"/>
                <a:ext cx="2214703" cy="1379528"/>
              </a:xfrm>
              <a:custGeom>
                <a:rect b="b" l="l" r="r" t="t"/>
                <a:pathLst>
                  <a:path extrusionOk="0" h="1577" w="2533">
                    <a:moveTo>
                      <a:pt x="47" y="0"/>
                    </a:moveTo>
                    <a:cubicBezTo>
                      <a:pt x="2485" y="0"/>
                      <a:pt x="2485" y="0"/>
                      <a:pt x="2485" y="0"/>
                    </a:cubicBezTo>
                    <a:cubicBezTo>
                      <a:pt x="2512" y="0"/>
                      <a:pt x="2533" y="21"/>
                      <a:pt x="2533" y="48"/>
                    </a:cubicBezTo>
                    <a:cubicBezTo>
                      <a:pt x="2533" y="1577"/>
                      <a:pt x="2533" y="1577"/>
                      <a:pt x="2533" y="1577"/>
                    </a:cubicBezTo>
                    <a:cubicBezTo>
                      <a:pt x="0" y="1577"/>
                      <a:pt x="0" y="1577"/>
                      <a:pt x="0" y="157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5"/>
              <p:cNvSpPr/>
              <p:nvPr/>
            </p:nvSpPr>
            <p:spPr>
              <a:xfrm>
                <a:off x="3273351" y="2692523"/>
                <a:ext cx="262800" cy="46200"/>
              </a:xfrm>
              <a:prstGeom prst="rect">
                <a:avLst/>
              </a:pr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5"/>
              <p:cNvSpPr/>
              <p:nvPr/>
            </p:nvSpPr>
            <p:spPr>
              <a:xfrm>
                <a:off x="2291675" y="2776855"/>
                <a:ext cx="2214600" cy="25800"/>
              </a:xfrm>
              <a:prstGeom prst="rect">
                <a:avLst/>
              </a:pr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5"/>
              <p:cNvSpPr/>
              <p:nvPr/>
            </p:nvSpPr>
            <p:spPr>
              <a:xfrm>
                <a:off x="2368209" y="1492996"/>
                <a:ext cx="2061633" cy="1161406"/>
              </a:xfrm>
              <a:custGeom>
                <a:rect b="b" l="l" r="r" t="t"/>
                <a:pathLst>
                  <a:path extrusionOk="0" h="1328" w="2357">
                    <a:moveTo>
                      <a:pt x="24" y="0"/>
                    </a:moveTo>
                    <a:cubicBezTo>
                      <a:pt x="2333" y="0"/>
                      <a:pt x="2333" y="0"/>
                      <a:pt x="2333" y="0"/>
                    </a:cubicBezTo>
                    <a:cubicBezTo>
                      <a:pt x="2346" y="0"/>
                      <a:pt x="2357" y="10"/>
                      <a:pt x="2357" y="23"/>
                    </a:cubicBezTo>
                    <a:cubicBezTo>
                      <a:pt x="2357" y="1304"/>
                      <a:pt x="2357" y="1304"/>
                      <a:pt x="2357" y="1304"/>
                    </a:cubicBezTo>
                    <a:cubicBezTo>
                      <a:pt x="2357" y="1318"/>
                      <a:pt x="2346" y="1328"/>
                      <a:pt x="2333" y="1328"/>
                    </a:cubicBezTo>
                    <a:cubicBezTo>
                      <a:pt x="24" y="1328"/>
                      <a:pt x="24" y="1328"/>
                      <a:pt x="24" y="1328"/>
                    </a:cubicBezTo>
                    <a:cubicBezTo>
                      <a:pt x="10" y="1328"/>
                      <a:pt x="0" y="1318"/>
                      <a:pt x="0" y="130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4" y="0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35"/>
              <p:cNvSpPr/>
              <p:nvPr/>
            </p:nvSpPr>
            <p:spPr>
              <a:xfrm>
                <a:off x="2990048" y="1492996"/>
                <a:ext cx="1171927" cy="1161406"/>
              </a:xfrm>
              <a:custGeom>
                <a:rect b="b" l="l" r="r" t="t"/>
                <a:pathLst>
                  <a:path extrusionOk="0" h="1214" w="1225">
                    <a:moveTo>
                      <a:pt x="0" y="1214"/>
                    </a:moveTo>
                    <a:lnTo>
                      <a:pt x="416" y="1214"/>
                    </a:lnTo>
                    <a:lnTo>
                      <a:pt x="1225" y="0"/>
                    </a:lnTo>
                    <a:lnTo>
                      <a:pt x="808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5"/>
              <p:cNvSpPr/>
              <p:nvPr/>
            </p:nvSpPr>
            <p:spPr>
              <a:xfrm>
                <a:off x="2648515" y="1492996"/>
                <a:ext cx="971982" cy="1161406"/>
              </a:xfrm>
              <a:custGeom>
                <a:rect b="b" l="l" r="r" t="t"/>
                <a:pathLst>
                  <a:path extrusionOk="0" h="1214" w="1016">
                    <a:moveTo>
                      <a:pt x="0" y="1214"/>
                    </a:moveTo>
                    <a:lnTo>
                      <a:pt x="208" y="1214"/>
                    </a:lnTo>
                    <a:lnTo>
                      <a:pt x="1016" y="0"/>
                    </a:lnTo>
                    <a:lnTo>
                      <a:pt x="809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6" name="Google Shape;966;p35"/>
            <p:cNvGrpSpPr/>
            <p:nvPr/>
          </p:nvGrpSpPr>
          <p:grpSpPr>
            <a:xfrm flipH="1">
              <a:off x="1017285" y="1615136"/>
              <a:ext cx="1176885" cy="2693420"/>
              <a:chOff x="1553545" y="1817994"/>
              <a:chExt cx="1123518" cy="2571284"/>
            </a:xfrm>
          </p:grpSpPr>
          <p:grpSp>
            <p:nvGrpSpPr>
              <p:cNvPr id="967" name="Google Shape;967;p35"/>
              <p:cNvGrpSpPr/>
              <p:nvPr/>
            </p:nvGrpSpPr>
            <p:grpSpPr>
              <a:xfrm>
                <a:off x="1553545" y="1817994"/>
                <a:ext cx="1123518" cy="2571284"/>
                <a:chOff x="1553545" y="1817994"/>
                <a:chExt cx="1123518" cy="2571284"/>
              </a:xfrm>
            </p:grpSpPr>
            <p:sp>
              <p:nvSpPr>
                <p:cNvPr id="968" name="Google Shape;968;p35"/>
                <p:cNvSpPr/>
                <p:nvPr/>
              </p:nvSpPr>
              <p:spPr>
                <a:xfrm>
                  <a:off x="1553545" y="2564602"/>
                  <a:ext cx="350879" cy="162321"/>
                </a:xfrm>
                <a:custGeom>
                  <a:rect b="b" l="l" r="r" t="t"/>
                  <a:pathLst>
                    <a:path extrusionOk="0" h="162321" w="350879">
                      <a:moveTo>
                        <a:pt x="350880" y="72485"/>
                      </a:moveTo>
                      <a:cubicBezTo>
                        <a:pt x="320971" y="49244"/>
                        <a:pt x="291634" y="25146"/>
                        <a:pt x="263154" y="0"/>
                      </a:cubicBezTo>
                      <a:lnTo>
                        <a:pt x="154188" y="57912"/>
                      </a:lnTo>
                      <a:lnTo>
                        <a:pt x="146283" y="61531"/>
                      </a:lnTo>
                      <a:cubicBezTo>
                        <a:pt x="145616" y="62103"/>
                        <a:pt x="144854" y="62674"/>
                        <a:pt x="144187" y="63246"/>
                      </a:cubicBezTo>
                      <a:lnTo>
                        <a:pt x="133519" y="68866"/>
                      </a:lnTo>
                      <a:cubicBezTo>
                        <a:pt x="132567" y="69247"/>
                        <a:pt x="131805" y="69818"/>
                        <a:pt x="131043" y="70485"/>
                      </a:cubicBezTo>
                      <a:cubicBezTo>
                        <a:pt x="118184" y="73628"/>
                        <a:pt x="49604" y="90869"/>
                        <a:pt x="39412" y="98298"/>
                      </a:cubicBezTo>
                      <a:cubicBezTo>
                        <a:pt x="22077" y="102203"/>
                        <a:pt x="1788" y="107251"/>
                        <a:pt x="74" y="111442"/>
                      </a:cubicBezTo>
                      <a:cubicBezTo>
                        <a:pt x="-2212" y="117157"/>
                        <a:pt x="49223" y="113824"/>
                        <a:pt x="62558" y="114300"/>
                      </a:cubicBezTo>
                      <a:lnTo>
                        <a:pt x="65034" y="115633"/>
                      </a:lnTo>
                      <a:cubicBezTo>
                        <a:pt x="60939" y="118777"/>
                        <a:pt x="37317" y="126873"/>
                        <a:pt x="37317" y="126873"/>
                      </a:cubicBezTo>
                      <a:cubicBezTo>
                        <a:pt x="36174" y="127349"/>
                        <a:pt x="3503" y="140779"/>
                        <a:pt x="8646" y="145066"/>
                      </a:cubicBezTo>
                      <a:cubicBezTo>
                        <a:pt x="13790" y="149447"/>
                        <a:pt x="87323" y="125063"/>
                        <a:pt x="71892" y="130302"/>
                      </a:cubicBezTo>
                      <a:cubicBezTo>
                        <a:pt x="70845" y="130683"/>
                        <a:pt x="9408" y="148209"/>
                        <a:pt x="15123" y="155829"/>
                      </a:cubicBezTo>
                      <a:cubicBezTo>
                        <a:pt x="18933" y="160877"/>
                        <a:pt x="73702" y="144113"/>
                        <a:pt x="76274" y="144685"/>
                      </a:cubicBezTo>
                      <a:cubicBezTo>
                        <a:pt x="78846" y="145256"/>
                        <a:pt x="29697" y="154972"/>
                        <a:pt x="34173" y="161449"/>
                      </a:cubicBezTo>
                      <a:cubicBezTo>
                        <a:pt x="36174" y="164211"/>
                        <a:pt x="60748" y="159734"/>
                        <a:pt x="68749" y="157448"/>
                      </a:cubicBezTo>
                      <a:cubicBezTo>
                        <a:pt x="75702" y="155448"/>
                        <a:pt x="98277" y="149542"/>
                        <a:pt x="133233" y="138113"/>
                      </a:cubicBezTo>
                      <a:cubicBezTo>
                        <a:pt x="172476" y="129254"/>
                        <a:pt x="266774" y="106013"/>
                        <a:pt x="350880" y="72485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35"/>
                <p:cNvSpPr/>
                <p:nvPr/>
              </p:nvSpPr>
              <p:spPr>
                <a:xfrm>
                  <a:off x="1786988" y="2224592"/>
                  <a:ext cx="307186" cy="437982"/>
                </a:xfrm>
                <a:custGeom>
                  <a:rect b="b" l="l" r="r" t="t"/>
                  <a:pathLst>
                    <a:path extrusionOk="0" h="437982" w="307186">
                      <a:moveTo>
                        <a:pt x="206026" y="37552"/>
                      </a:moveTo>
                      <a:cubicBezTo>
                        <a:pt x="183070" y="84415"/>
                        <a:pt x="98965" y="280725"/>
                        <a:pt x="98965" y="280725"/>
                      </a:cubicBezTo>
                      <a:lnTo>
                        <a:pt x="0" y="336066"/>
                      </a:lnTo>
                      <a:lnTo>
                        <a:pt x="65532" y="437983"/>
                      </a:lnTo>
                      <a:cubicBezTo>
                        <a:pt x="65532" y="437983"/>
                        <a:pt x="158687" y="416171"/>
                        <a:pt x="205264" y="373880"/>
                      </a:cubicBezTo>
                      <a:cubicBezTo>
                        <a:pt x="250222" y="333208"/>
                        <a:pt x="307848" y="64984"/>
                        <a:pt x="307181" y="976"/>
                      </a:cubicBezTo>
                      <a:cubicBezTo>
                        <a:pt x="307181" y="976"/>
                        <a:pt x="228981" y="-9406"/>
                        <a:pt x="206026" y="37552"/>
                      </a:cubicBezTo>
                      <a:close/>
                    </a:path>
                  </a:pathLst>
                </a:custGeom>
                <a:solidFill>
                  <a:srgbClr val="CBDDF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35"/>
                <p:cNvSpPr/>
                <p:nvPr/>
              </p:nvSpPr>
              <p:spPr>
                <a:xfrm>
                  <a:off x="2049592" y="2091170"/>
                  <a:ext cx="99441" cy="99441"/>
                </a:xfrm>
                <a:custGeom>
                  <a:rect b="b" l="l" r="r" t="t"/>
                  <a:pathLst>
                    <a:path extrusionOk="0" h="99441" w="99441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3" y="0"/>
                        <a:pt x="99441" y="22288"/>
                        <a:pt x="99441" y="49721"/>
                      </a:cubicBezTo>
                      <a:cubicBezTo>
                        <a:pt x="99441" y="77153"/>
                        <a:pt x="77057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2" y="24765"/>
                        <a:pt x="4382" y="49816"/>
                      </a:cubicBezTo>
                      <a:cubicBezTo>
                        <a:pt x="4382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rgbClr val="FFC53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35"/>
                <p:cNvSpPr/>
                <p:nvPr/>
              </p:nvSpPr>
              <p:spPr>
                <a:xfrm>
                  <a:off x="2073164" y="1898589"/>
                  <a:ext cx="248512" cy="256494"/>
                </a:xfrm>
                <a:custGeom>
                  <a:rect b="b" l="l" r="r" t="t"/>
                  <a:pathLst>
                    <a:path extrusionOk="0" h="256494" w="248512">
                      <a:moveTo>
                        <a:pt x="336" y="101713"/>
                      </a:moveTo>
                      <a:cubicBezTo>
                        <a:pt x="-3379" y="84377"/>
                        <a:pt x="24625" y="39610"/>
                        <a:pt x="39198" y="29418"/>
                      </a:cubicBezTo>
                      <a:cubicBezTo>
                        <a:pt x="56915" y="17131"/>
                        <a:pt x="76917" y="8654"/>
                        <a:pt x="97872" y="3510"/>
                      </a:cubicBezTo>
                      <a:cubicBezTo>
                        <a:pt x="142163" y="-7253"/>
                        <a:pt x="183121" y="7320"/>
                        <a:pt x="215601" y="39229"/>
                      </a:cubicBezTo>
                      <a:cubicBezTo>
                        <a:pt x="319042" y="140956"/>
                        <a:pt x="145592" y="256494"/>
                        <a:pt x="145592" y="256494"/>
                      </a:cubicBezTo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35"/>
                <p:cNvSpPr/>
                <p:nvPr/>
              </p:nvSpPr>
              <p:spPr>
                <a:xfrm>
                  <a:off x="2156177" y="1817994"/>
                  <a:ext cx="96012" cy="96011"/>
                </a:xfrm>
                <a:custGeom>
                  <a:rect b="b" l="l" r="r" t="t"/>
                  <a:pathLst>
                    <a:path extrusionOk="0" h="96011" w="96012">
                      <a:moveTo>
                        <a:pt x="96012" y="48006"/>
                      </a:moveTo>
                      <a:cubicBezTo>
                        <a:pt x="96012" y="74519"/>
                        <a:pt x="74519" y="96012"/>
                        <a:pt x="48006" y="96012"/>
                      </a:cubicBezTo>
                      <a:cubicBezTo>
                        <a:pt x="21493" y="96012"/>
                        <a:pt x="0" y="74519"/>
                        <a:pt x="0" y="48006"/>
                      </a:cubicBezTo>
                      <a:cubicBezTo>
                        <a:pt x="0" y="21493"/>
                        <a:pt x="21493" y="0"/>
                        <a:pt x="48006" y="0"/>
                      </a:cubicBezTo>
                      <a:cubicBezTo>
                        <a:pt x="74519" y="0"/>
                        <a:pt x="96012" y="21493"/>
                        <a:pt x="96012" y="48006"/>
                      </a:cubicBez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35"/>
                <p:cNvSpPr/>
                <p:nvPr/>
              </p:nvSpPr>
              <p:spPr>
                <a:xfrm>
                  <a:off x="2295432" y="1910862"/>
                  <a:ext cx="96011" cy="96012"/>
                </a:xfrm>
                <a:custGeom>
                  <a:rect b="b" l="l" r="r" t="t"/>
                  <a:pathLst>
                    <a:path extrusionOk="0" h="96012" w="96011">
                      <a:moveTo>
                        <a:pt x="0" y="48006"/>
                      </a:moveTo>
                      <a:cubicBezTo>
                        <a:pt x="0" y="21431"/>
                        <a:pt x="21526" y="0"/>
                        <a:pt x="48006" y="0"/>
                      </a:cubicBezTo>
                      <a:cubicBezTo>
                        <a:pt x="74486" y="0"/>
                        <a:pt x="96012" y="21526"/>
                        <a:pt x="96012" y="48006"/>
                      </a:cubicBezTo>
                      <a:cubicBezTo>
                        <a:pt x="96012" y="74485"/>
                        <a:pt x="74486" y="96012"/>
                        <a:pt x="48006" y="96012"/>
                      </a:cubicBezTo>
                      <a:cubicBezTo>
                        <a:pt x="21526" y="96012"/>
                        <a:pt x="0" y="74581"/>
                        <a:pt x="0" y="48006"/>
                      </a:cubicBez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35"/>
                <p:cNvSpPr/>
                <p:nvPr/>
              </p:nvSpPr>
              <p:spPr>
                <a:xfrm>
                  <a:off x="2066236" y="1927089"/>
                  <a:ext cx="223453" cy="440306"/>
                </a:xfrm>
                <a:custGeom>
                  <a:rect b="b" l="l" r="r" t="t"/>
                  <a:pathLst>
                    <a:path extrusionOk="0" h="440306" w="223453">
                      <a:moveTo>
                        <a:pt x="180619" y="116551"/>
                      </a:moveTo>
                      <a:cubicBezTo>
                        <a:pt x="180714" y="118933"/>
                        <a:pt x="182809" y="120647"/>
                        <a:pt x="185095" y="120457"/>
                      </a:cubicBezTo>
                      <a:cubicBezTo>
                        <a:pt x="194811" y="119504"/>
                        <a:pt x="217195" y="115504"/>
                        <a:pt x="222624" y="140745"/>
                      </a:cubicBezTo>
                      <a:cubicBezTo>
                        <a:pt x="228148" y="166272"/>
                        <a:pt x="204812" y="182941"/>
                        <a:pt x="190048" y="185131"/>
                      </a:cubicBezTo>
                      <a:cubicBezTo>
                        <a:pt x="185762" y="185703"/>
                        <a:pt x="165379" y="202467"/>
                        <a:pt x="162807" y="205896"/>
                      </a:cubicBezTo>
                      <a:cubicBezTo>
                        <a:pt x="154711" y="216373"/>
                        <a:pt x="174427" y="319434"/>
                        <a:pt x="178809" y="351533"/>
                      </a:cubicBezTo>
                      <a:cubicBezTo>
                        <a:pt x="187000" y="411445"/>
                        <a:pt x="98704" y="440306"/>
                        <a:pt x="98704" y="440306"/>
                      </a:cubicBezTo>
                      <a:cubicBezTo>
                        <a:pt x="98704" y="440306"/>
                        <a:pt x="48126" y="426876"/>
                        <a:pt x="42887" y="351533"/>
                      </a:cubicBezTo>
                      <a:cubicBezTo>
                        <a:pt x="42887" y="351533"/>
                        <a:pt x="45173" y="205801"/>
                        <a:pt x="44411" y="205134"/>
                      </a:cubicBezTo>
                      <a:cubicBezTo>
                        <a:pt x="31457" y="194275"/>
                        <a:pt x="-15311" y="193228"/>
                        <a:pt x="5073" y="91977"/>
                      </a:cubicBezTo>
                      <a:cubicBezTo>
                        <a:pt x="23932" y="-1749"/>
                        <a:pt x="91560" y="-1178"/>
                        <a:pt x="108895" y="346"/>
                      </a:cubicBezTo>
                      <a:cubicBezTo>
                        <a:pt x="123659" y="1680"/>
                        <a:pt x="173856" y="346"/>
                        <a:pt x="180619" y="116551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35"/>
                <p:cNvSpPr/>
                <p:nvPr/>
              </p:nvSpPr>
              <p:spPr>
                <a:xfrm>
                  <a:off x="2127316" y="1917239"/>
                  <a:ext cx="133661" cy="99928"/>
                </a:xfrm>
                <a:custGeom>
                  <a:rect b="b" l="l" r="r" t="t"/>
                  <a:pathLst>
                    <a:path extrusionOk="0" h="99928" w="133661">
                      <a:moveTo>
                        <a:pt x="0" y="5434"/>
                      </a:moveTo>
                      <a:cubicBezTo>
                        <a:pt x="0" y="5434"/>
                        <a:pt x="20479" y="120496"/>
                        <a:pt x="128778" y="96684"/>
                      </a:cubicBezTo>
                      <a:cubicBezTo>
                        <a:pt x="128683" y="96684"/>
                        <a:pt x="172402" y="-27046"/>
                        <a:pt x="0" y="5434"/>
                      </a:cubicBez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35"/>
                <p:cNvSpPr/>
                <p:nvPr/>
              </p:nvSpPr>
              <p:spPr>
                <a:xfrm>
                  <a:off x="2244664" y="2065805"/>
                  <a:ext cx="33813" cy="24508"/>
                </a:xfrm>
                <a:custGeom>
                  <a:rect b="b" l="l" r="r" t="t"/>
                  <a:pathLst>
                    <a:path extrusionOk="0" h="24508" w="33813">
                      <a:moveTo>
                        <a:pt x="33814" y="10411"/>
                      </a:moveTo>
                      <a:cubicBezTo>
                        <a:pt x="33814" y="10411"/>
                        <a:pt x="15621" y="-20640"/>
                        <a:pt x="0" y="24508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5"/>
                <p:cNvSpPr/>
                <p:nvPr/>
              </p:nvSpPr>
              <p:spPr>
                <a:xfrm>
                  <a:off x="2134841" y="1998536"/>
                  <a:ext cx="20596" cy="15882"/>
                </a:xfrm>
                <a:custGeom>
                  <a:rect b="b" l="l" r="r" t="t"/>
                  <a:pathLst>
                    <a:path extrusionOk="0" h="15882" w="20596">
                      <a:moveTo>
                        <a:pt x="19145" y="15197"/>
                      </a:moveTo>
                      <a:cubicBezTo>
                        <a:pt x="22574" y="19197"/>
                        <a:pt x="19526" y="4529"/>
                        <a:pt x="14192" y="1576"/>
                      </a:cubicBezTo>
                      <a:cubicBezTo>
                        <a:pt x="8953" y="-1377"/>
                        <a:pt x="2572" y="-43"/>
                        <a:pt x="0" y="4433"/>
                      </a:cubicBezTo>
                      <a:cubicBezTo>
                        <a:pt x="0" y="4433"/>
                        <a:pt x="10954" y="5576"/>
                        <a:pt x="19145" y="15197"/>
                      </a:cubicBez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5"/>
                <p:cNvSpPr/>
                <p:nvPr/>
              </p:nvSpPr>
              <p:spPr>
                <a:xfrm>
                  <a:off x="2084558" y="1984965"/>
                  <a:ext cx="23231" cy="9817"/>
                </a:xfrm>
                <a:custGeom>
                  <a:rect b="b" l="l" r="r" t="t"/>
                  <a:pathLst>
                    <a:path extrusionOk="0" h="9817" w="23231">
                      <a:moveTo>
                        <a:pt x="1324" y="9622"/>
                      </a:moveTo>
                      <a:cubicBezTo>
                        <a:pt x="-3533" y="11432"/>
                        <a:pt x="6087" y="97"/>
                        <a:pt x="12183" y="2"/>
                      </a:cubicBezTo>
                      <a:cubicBezTo>
                        <a:pt x="18279" y="-94"/>
                        <a:pt x="23232" y="4097"/>
                        <a:pt x="23232" y="9336"/>
                      </a:cubicBezTo>
                      <a:cubicBezTo>
                        <a:pt x="23232" y="9336"/>
                        <a:pt x="13040" y="5145"/>
                        <a:pt x="1324" y="9622"/>
                      </a:cubicBez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35"/>
                <p:cNvSpPr/>
                <p:nvPr/>
              </p:nvSpPr>
              <p:spPr>
                <a:xfrm>
                  <a:off x="2131242" y="2024181"/>
                  <a:ext cx="11991" cy="21059"/>
                </a:xfrm>
                <a:custGeom>
                  <a:rect b="b" l="l" r="r" t="t"/>
                  <a:pathLst>
                    <a:path extrusionOk="0" h="15804" w="8999">
                      <a:moveTo>
                        <a:pt x="8310" y="9045"/>
                      </a:moveTo>
                      <a:cubicBezTo>
                        <a:pt x="6976" y="13331"/>
                        <a:pt x="4214" y="16379"/>
                        <a:pt x="2118" y="15713"/>
                      </a:cubicBezTo>
                      <a:cubicBezTo>
                        <a:pt x="23" y="15046"/>
                        <a:pt x="-644" y="11045"/>
                        <a:pt x="690" y="6759"/>
                      </a:cubicBezTo>
                      <a:cubicBezTo>
                        <a:pt x="2023" y="2473"/>
                        <a:pt x="4785" y="-575"/>
                        <a:pt x="6881" y="92"/>
                      </a:cubicBezTo>
                      <a:cubicBezTo>
                        <a:pt x="8976" y="663"/>
                        <a:pt x="9643" y="4759"/>
                        <a:pt x="8310" y="9045"/>
                      </a:cubicBez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35"/>
                <p:cNvSpPr/>
                <p:nvPr/>
              </p:nvSpPr>
              <p:spPr>
                <a:xfrm>
                  <a:off x="2086775" y="2007961"/>
                  <a:ext cx="11438" cy="20119"/>
                </a:xfrm>
                <a:custGeom>
                  <a:rect b="b" l="l" r="r" t="t"/>
                  <a:pathLst>
                    <a:path extrusionOk="0" h="15099" w="8584">
                      <a:moveTo>
                        <a:pt x="7891" y="8645"/>
                      </a:moveTo>
                      <a:cubicBezTo>
                        <a:pt x="6652" y="12741"/>
                        <a:pt x="3985" y="15598"/>
                        <a:pt x="1985" y="15027"/>
                      </a:cubicBezTo>
                      <a:cubicBezTo>
                        <a:pt x="-15" y="14455"/>
                        <a:pt x="-587" y="10550"/>
                        <a:pt x="652" y="6455"/>
                      </a:cubicBezTo>
                      <a:cubicBezTo>
                        <a:pt x="1890" y="2359"/>
                        <a:pt x="4557" y="-499"/>
                        <a:pt x="6557" y="73"/>
                      </a:cubicBezTo>
                      <a:cubicBezTo>
                        <a:pt x="8557" y="644"/>
                        <a:pt x="9224" y="4549"/>
                        <a:pt x="7891" y="8645"/>
                      </a:cubicBez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35"/>
                <p:cNvSpPr/>
                <p:nvPr/>
              </p:nvSpPr>
              <p:spPr>
                <a:xfrm>
                  <a:off x="2110672" y="2132223"/>
                  <a:ext cx="69674" cy="30272"/>
                </a:xfrm>
                <a:custGeom>
                  <a:rect b="b" l="l" r="r" t="t"/>
                  <a:pathLst>
                    <a:path extrusionOk="0" h="30272" w="69674">
                      <a:moveTo>
                        <a:pt x="70" y="0"/>
                      </a:moveTo>
                      <a:cubicBezTo>
                        <a:pt x="70" y="0"/>
                        <a:pt x="44362" y="4477"/>
                        <a:pt x="66269" y="1143"/>
                      </a:cubicBezTo>
                      <a:cubicBezTo>
                        <a:pt x="88177" y="-2286"/>
                        <a:pt x="-2882" y="69152"/>
                        <a:pt x="70" y="0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5"/>
                <p:cNvSpPr/>
                <p:nvPr/>
              </p:nvSpPr>
              <p:spPr>
                <a:xfrm>
                  <a:off x="2023112" y="4149142"/>
                  <a:ext cx="120110" cy="168520"/>
                </a:xfrm>
                <a:custGeom>
                  <a:rect b="b" l="l" r="r" t="t"/>
                  <a:pathLst>
                    <a:path extrusionOk="0" h="168520" w="120110">
                      <a:moveTo>
                        <a:pt x="120110" y="2953"/>
                      </a:moveTo>
                      <a:lnTo>
                        <a:pt x="104204" y="115919"/>
                      </a:lnTo>
                      <a:cubicBezTo>
                        <a:pt x="104204" y="115919"/>
                        <a:pt x="78677" y="190881"/>
                        <a:pt x="54959" y="161830"/>
                      </a:cubicBezTo>
                      <a:cubicBezTo>
                        <a:pt x="31242" y="132779"/>
                        <a:pt x="7810" y="117443"/>
                        <a:pt x="7810" y="117443"/>
                      </a:cubicBezTo>
                      <a:lnTo>
                        <a:pt x="0" y="0"/>
                      </a:lnTo>
                      <a:lnTo>
                        <a:pt x="120110" y="2953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5"/>
                <p:cNvSpPr/>
                <p:nvPr/>
              </p:nvSpPr>
              <p:spPr>
                <a:xfrm>
                  <a:off x="2520889" y="4143237"/>
                  <a:ext cx="101155" cy="135646"/>
                </a:xfrm>
                <a:custGeom>
                  <a:rect b="b" l="l" r="r" t="t"/>
                  <a:pathLst>
                    <a:path extrusionOk="0" h="135646" w="101155">
                      <a:moveTo>
                        <a:pt x="0" y="95"/>
                      </a:moveTo>
                      <a:lnTo>
                        <a:pt x="35147" y="112776"/>
                      </a:lnTo>
                      <a:cubicBezTo>
                        <a:pt x="35147" y="112776"/>
                        <a:pt x="61912" y="136207"/>
                        <a:pt x="71533" y="135636"/>
                      </a:cubicBezTo>
                      <a:cubicBezTo>
                        <a:pt x="89154" y="134493"/>
                        <a:pt x="98298" y="104204"/>
                        <a:pt x="98298" y="104204"/>
                      </a:cubicBezTo>
                      <a:lnTo>
                        <a:pt x="101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5"/>
                <p:cNvSpPr/>
                <p:nvPr/>
              </p:nvSpPr>
              <p:spPr>
                <a:xfrm>
                  <a:off x="1926160" y="4247215"/>
                  <a:ext cx="213243" cy="106333"/>
                </a:xfrm>
                <a:custGeom>
                  <a:rect b="b" l="l" r="r" t="t"/>
                  <a:pathLst>
                    <a:path extrusionOk="0" h="106333" w="213243">
                      <a:moveTo>
                        <a:pt x="96952" y="18799"/>
                      </a:moveTo>
                      <a:lnTo>
                        <a:pt x="2274" y="95475"/>
                      </a:lnTo>
                      <a:cubicBezTo>
                        <a:pt x="-2584" y="99095"/>
                        <a:pt x="845" y="105095"/>
                        <a:pt x="7799" y="105191"/>
                      </a:cubicBezTo>
                      <a:lnTo>
                        <a:pt x="147530" y="106333"/>
                      </a:lnTo>
                      <a:cubicBezTo>
                        <a:pt x="150864" y="106333"/>
                        <a:pt x="153912" y="104810"/>
                        <a:pt x="155055" y="102524"/>
                      </a:cubicBezTo>
                      <a:lnTo>
                        <a:pt x="165628" y="80902"/>
                      </a:lnTo>
                      <a:cubicBezTo>
                        <a:pt x="168676" y="74615"/>
                        <a:pt x="174772" y="74139"/>
                        <a:pt x="174200" y="80807"/>
                      </a:cubicBezTo>
                      <a:lnTo>
                        <a:pt x="179344" y="101666"/>
                      </a:lnTo>
                      <a:cubicBezTo>
                        <a:pt x="179058" y="105000"/>
                        <a:pt x="212491" y="104048"/>
                        <a:pt x="212777" y="101095"/>
                      </a:cubicBezTo>
                      <a:cubicBezTo>
                        <a:pt x="214586" y="82521"/>
                        <a:pt x="210776" y="21942"/>
                        <a:pt x="207442" y="4988"/>
                      </a:cubicBezTo>
                      <a:cubicBezTo>
                        <a:pt x="206966" y="2606"/>
                        <a:pt x="204490" y="606"/>
                        <a:pt x="201156" y="130"/>
                      </a:cubicBezTo>
                      <a:lnTo>
                        <a:pt x="201156" y="130"/>
                      </a:lnTo>
                      <a:cubicBezTo>
                        <a:pt x="198203" y="-346"/>
                        <a:pt x="195155" y="511"/>
                        <a:pt x="193346" y="2321"/>
                      </a:cubicBezTo>
                      <a:cubicBezTo>
                        <a:pt x="183916" y="11465"/>
                        <a:pt x="153721" y="38897"/>
                        <a:pt x="137719" y="33372"/>
                      </a:cubicBezTo>
                      <a:cubicBezTo>
                        <a:pt x="126956" y="29657"/>
                        <a:pt x="112954" y="22990"/>
                        <a:pt x="108668" y="19180"/>
                      </a:cubicBezTo>
                      <a:cubicBezTo>
                        <a:pt x="105620" y="16513"/>
                        <a:pt x="100191" y="16418"/>
                        <a:pt x="96952" y="18799"/>
                      </a:cubicBez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5"/>
                <p:cNvSpPr/>
                <p:nvPr/>
              </p:nvSpPr>
              <p:spPr>
                <a:xfrm>
                  <a:off x="2539790" y="4242903"/>
                  <a:ext cx="137273" cy="146375"/>
                </a:xfrm>
                <a:custGeom>
                  <a:rect b="b" l="l" r="r" t="t"/>
                  <a:pathLst>
                    <a:path extrusionOk="0" h="146375" w="137273">
                      <a:moveTo>
                        <a:pt x="80730" y="727"/>
                      </a:moveTo>
                      <a:lnTo>
                        <a:pt x="134451" y="90738"/>
                      </a:lnTo>
                      <a:cubicBezTo>
                        <a:pt x="140166" y="99501"/>
                        <a:pt x="137023" y="109979"/>
                        <a:pt x="126641" y="116074"/>
                      </a:cubicBezTo>
                      <a:cubicBezTo>
                        <a:pt x="109877" y="126076"/>
                        <a:pt x="96065" y="145983"/>
                        <a:pt x="85493" y="146364"/>
                      </a:cubicBezTo>
                      <a:cubicBezTo>
                        <a:pt x="66348" y="146936"/>
                        <a:pt x="36725" y="126742"/>
                        <a:pt x="19389" y="119218"/>
                      </a:cubicBezTo>
                      <a:cubicBezTo>
                        <a:pt x="7769" y="114170"/>
                        <a:pt x="-1280" y="106740"/>
                        <a:pt x="149" y="97024"/>
                      </a:cubicBezTo>
                      <a:lnTo>
                        <a:pt x="13484" y="6728"/>
                      </a:lnTo>
                      <a:cubicBezTo>
                        <a:pt x="13674" y="5584"/>
                        <a:pt x="15579" y="5204"/>
                        <a:pt x="16627" y="6061"/>
                      </a:cubicBezTo>
                      <a:lnTo>
                        <a:pt x="37201" y="24730"/>
                      </a:lnTo>
                      <a:cubicBezTo>
                        <a:pt x="43964" y="30826"/>
                        <a:pt x="62252" y="30064"/>
                        <a:pt x="66824" y="22730"/>
                      </a:cubicBezTo>
                      <a:cubicBezTo>
                        <a:pt x="70062" y="17491"/>
                        <a:pt x="77682" y="631"/>
                        <a:pt x="77682" y="631"/>
                      </a:cubicBezTo>
                      <a:cubicBezTo>
                        <a:pt x="78349" y="-226"/>
                        <a:pt x="80159" y="-226"/>
                        <a:pt x="80730" y="727"/>
                      </a:cubicBez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5"/>
                <p:cNvSpPr/>
                <p:nvPr/>
              </p:nvSpPr>
              <p:spPr>
                <a:xfrm>
                  <a:off x="1955027" y="2647812"/>
                  <a:ext cx="690544" cy="1529945"/>
                </a:xfrm>
                <a:custGeom>
                  <a:rect b="b" l="l" r="r" t="t"/>
                  <a:pathLst>
                    <a:path extrusionOk="0" h="1529945" w="690544">
                      <a:moveTo>
                        <a:pt x="380506" y="10668"/>
                      </a:moveTo>
                      <a:cubicBezTo>
                        <a:pt x="423845" y="87344"/>
                        <a:pt x="446800" y="143542"/>
                        <a:pt x="471755" y="241078"/>
                      </a:cubicBezTo>
                      <a:cubicBezTo>
                        <a:pt x="500711" y="354139"/>
                        <a:pt x="676924" y="1310830"/>
                        <a:pt x="690545" y="1516475"/>
                      </a:cubicBezTo>
                      <a:cubicBezTo>
                        <a:pt x="654921" y="1525048"/>
                        <a:pt x="554909" y="1523810"/>
                        <a:pt x="532334" y="1522571"/>
                      </a:cubicBezTo>
                      <a:cubicBezTo>
                        <a:pt x="460706" y="1317307"/>
                        <a:pt x="303163" y="639128"/>
                        <a:pt x="272492" y="509778"/>
                      </a:cubicBezTo>
                      <a:cubicBezTo>
                        <a:pt x="267730" y="489871"/>
                        <a:pt x="237059" y="494252"/>
                        <a:pt x="239441" y="514540"/>
                      </a:cubicBezTo>
                      <a:cubicBezTo>
                        <a:pt x="256871" y="662273"/>
                        <a:pt x="168670" y="1295781"/>
                        <a:pt x="215438" y="1522952"/>
                      </a:cubicBezTo>
                      <a:cubicBezTo>
                        <a:pt x="196769" y="1532477"/>
                        <a:pt x="83802" y="1530382"/>
                        <a:pt x="62180" y="1527620"/>
                      </a:cubicBezTo>
                      <a:cubicBezTo>
                        <a:pt x="38749" y="1274254"/>
                        <a:pt x="-85933" y="315278"/>
                        <a:pt x="102185" y="4381"/>
                      </a:cubicBezTo>
                      <a:cubicBezTo>
                        <a:pt x="188291" y="-7430"/>
                        <a:pt x="293257" y="8096"/>
                        <a:pt x="380506" y="10668"/>
                      </a:cubicBezTo>
                      <a:close/>
                    </a:path>
                  </a:pathLst>
                </a:custGeom>
                <a:solidFill>
                  <a:srgbClr val="FF494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5"/>
                <p:cNvSpPr/>
                <p:nvPr/>
              </p:nvSpPr>
              <p:spPr>
                <a:xfrm>
                  <a:off x="2011415" y="2221758"/>
                  <a:ext cx="427558" cy="457609"/>
                </a:xfrm>
                <a:custGeom>
                  <a:rect b="b" l="l" r="r" t="t"/>
                  <a:pathLst>
                    <a:path extrusionOk="0" h="457609" w="427558">
                      <a:moveTo>
                        <a:pt x="83135" y="23717"/>
                      </a:moveTo>
                      <a:cubicBezTo>
                        <a:pt x="85611" y="29813"/>
                        <a:pt x="-2971" y="218599"/>
                        <a:pt x="77" y="278130"/>
                      </a:cubicBezTo>
                      <a:cubicBezTo>
                        <a:pt x="3125" y="338137"/>
                        <a:pt x="44082" y="439102"/>
                        <a:pt x="40844" y="448056"/>
                      </a:cubicBezTo>
                      <a:cubicBezTo>
                        <a:pt x="40844" y="448056"/>
                        <a:pt x="170765" y="476250"/>
                        <a:pt x="427559" y="435769"/>
                      </a:cubicBezTo>
                      <a:cubicBezTo>
                        <a:pt x="411176" y="289465"/>
                        <a:pt x="353740" y="140494"/>
                        <a:pt x="327261" y="66199"/>
                      </a:cubicBezTo>
                      <a:cubicBezTo>
                        <a:pt x="327261" y="66199"/>
                        <a:pt x="245250" y="1619"/>
                        <a:pt x="223533" y="0"/>
                      </a:cubicBezTo>
                      <a:cubicBezTo>
                        <a:pt x="223438" y="0"/>
                        <a:pt x="184386" y="53816"/>
                        <a:pt x="83135" y="23717"/>
                      </a:cubicBezTo>
                      <a:close/>
                    </a:path>
                  </a:pathLst>
                </a:custGeom>
                <a:solidFill>
                  <a:srgbClr val="FF7A7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5"/>
                <p:cNvSpPr/>
                <p:nvPr/>
              </p:nvSpPr>
              <p:spPr>
                <a:xfrm>
                  <a:off x="1664696" y="2342048"/>
                  <a:ext cx="371180" cy="270520"/>
                </a:xfrm>
                <a:custGeom>
                  <a:rect b="b" l="l" r="r" t="t"/>
                  <a:pathLst>
                    <a:path extrusionOk="0" h="270520" w="371180">
                      <a:moveTo>
                        <a:pt x="371180" y="270521"/>
                      </a:moveTo>
                      <a:lnTo>
                        <a:pt x="310030" y="68877"/>
                      </a:lnTo>
                      <a:cubicBezTo>
                        <a:pt x="304981" y="52208"/>
                        <a:pt x="291265" y="39730"/>
                        <a:pt x="274216" y="36111"/>
                      </a:cubicBezTo>
                      <a:lnTo>
                        <a:pt x="26470" y="487"/>
                      </a:lnTo>
                      <a:cubicBezTo>
                        <a:pt x="10183" y="-2942"/>
                        <a:pt x="-3819" y="12298"/>
                        <a:pt x="943" y="28300"/>
                      </a:cubicBezTo>
                      <a:lnTo>
                        <a:pt x="52664" y="201750"/>
                      </a:lnTo>
                      <a:cubicBezTo>
                        <a:pt x="54950" y="209371"/>
                        <a:pt x="61046" y="215086"/>
                        <a:pt x="68761" y="216895"/>
                      </a:cubicBezTo>
                      <a:lnTo>
                        <a:pt x="371180" y="270521"/>
                      </a:ln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5"/>
                <p:cNvSpPr/>
                <p:nvPr/>
              </p:nvSpPr>
              <p:spPr>
                <a:xfrm>
                  <a:off x="1880521" y="2448333"/>
                  <a:ext cx="236793" cy="224719"/>
                </a:xfrm>
                <a:custGeom>
                  <a:rect b="b" l="l" r="r" t="t"/>
                  <a:pathLst>
                    <a:path extrusionOk="0" h="224719" w="236793">
                      <a:moveTo>
                        <a:pt x="204980" y="224720"/>
                      </a:moveTo>
                      <a:cubicBezTo>
                        <a:pt x="99158" y="152235"/>
                        <a:pt x="39626" y="95371"/>
                        <a:pt x="28292" y="85369"/>
                      </a:cubicBezTo>
                      <a:cubicBezTo>
                        <a:pt x="21815" y="79654"/>
                        <a:pt x="4098" y="60319"/>
                        <a:pt x="5527" y="57080"/>
                      </a:cubicBezTo>
                      <a:cubicBezTo>
                        <a:pt x="8861" y="49650"/>
                        <a:pt x="44865" y="87750"/>
                        <a:pt x="44008" y="85179"/>
                      </a:cubicBezTo>
                      <a:cubicBezTo>
                        <a:pt x="43055" y="82702"/>
                        <a:pt x="-2379" y="43269"/>
                        <a:pt x="98" y="37268"/>
                      </a:cubicBezTo>
                      <a:cubicBezTo>
                        <a:pt x="3908" y="28124"/>
                        <a:pt x="53819" y="72891"/>
                        <a:pt x="54676" y="73654"/>
                      </a:cubicBezTo>
                      <a:cubicBezTo>
                        <a:pt x="67916" y="84512"/>
                        <a:pt x="5241" y="32696"/>
                        <a:pt x="6289" y="25743"/>
                      </a:cubicBezTo>
                      <a:cubicBezTo>
                        <a:pt x="7337" y="18885"/>
                        <a:pt x="37626" y="40506"/>
                        <a:pt x="38674" y="41269"/>
                      </a:cubicBezTo>
                      <a:cubicBezTo>
                        <a:pt x="38674" y="41269"/>
                        <a:pt x="63439" y="61366"/>
                        <a:pt x="65344" y="59842"/>
                      </a:cubicBezTo>
                      <a:cubicBezTo>
                        <a:pt x="67154" y="58318"/>
                        <a:pt x="24672" y="1168"/>
                        <a:pt x="32102" y="25"/>
                      </a:cubicBezTo>
                      <a:cubicBezTo>
                        <a:pt x="39531" y="-1118"/>
                        <a:pt x="74393" y="36982"/>
                        <a:pt x="82965" y="45079"/>
                      </a:cubicBezTo>
                      <a:cubicBezTo>
                        <a:pt x="91538" y="53175"/>
                        <a:pt x="106587" y="61080"/>
                        <a:pt x="111445" y="60319"/>
                      </a:cubicBezTo>
                      <a:cubicBezTo>
                        <a:pt x="115541" y="59652"/>
                        <a:pt x="118970" y="41745"/>
                        <a:pt x="114874" y="32601"/>
                      </a:cubicBezTo>
                      <a:cubicBezTo>
                        <a:pt x="114874" y="32601"/>
                        <a:pt x="135829" y="54604"/>
                        <a:pt x="142211" y="73082"/>
                      </a:cubicBezTo>
                      <a:cubicBezTo>
                        <a:pt x="145544" y="82797"/>
                        <a:pt x="147640" y="95180"/>
                        <a:pt x="147640" y="95180"/>
                      </a:cubicBezTo>
                      <a:lnTo>
                        <a:pt x="236794" y="154045"/>
                      </a:lnTo>
                      <a:lnTo>
                        <a:pt x="204980" y="224720"/>
                      </a:lnTo>
                      <a:close/>
                    </a:path>
                  </a:pathLst>
                </a:custGeom>
                <a:solidFill>
                  <a:srgbClr val="D460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5"/>
                <p:cNvSpPr/>
                <p:nvPr/>
              </p:nvSpPr>
              <p:spPr>
                <a:xfrm>
                  <a:off x="1985775" y="2277890"/>
                  <a:ext cx="410182" cy="498297"/>
                </a:xfrm>
                <a:custGeom>
                  <a:rect b="b" l="l" r="r" t="t"/>
                  <a:pathLst>
                    <a:path extrusionOk="0" h="498297" w="410182">
                      <a:moveTo>
                        <a:pt x="283369" y="73313"/>
                      </a:moveTo>
                      <a:cubicBezTo>
                        <a:pt x="283369" y="73313"/>
                        <a:pt x="306419" y="-21556"/>
                        <a:pt x="348996" y="4543"/>
                      </a:cubicBezTo>
                      <a:cubicBezTo>
                        <a:pt x="421100" y="48644"/>
                        <a:pt x="449866" y="263051"/>
                        <a:pt x="319564" y="482984"/>
                      </a:cubicBezTo>
                      <a:cubicBezTo>
                        <a:pt x="277273" y="554326"/>
                        <a:pt x="0" y="353253"/>
                        <a:pt x="0" y="353253"/>
                      </a:cubicBezTo>
                      <a:lnTo>
                        <a:pt x="65627" y="250288"/>
                      </a:lnTo>
                      <a:lnTo>
                        <a:pt x="215360" y="343252"/>
                      </a:lnTo>
                      <a:lnTo>
                        <a:pt x="283369" y="73313"/>
                      </a:lnTo>
                      <a:close/>
                    </a:path>
                  </a:pathLst>
                </a:custGeom>
                <a:solidFill>
                  <a:srgbClr val="CBDDF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35"/>
                <p:cNvSpPr/>
                <p:nvPr/>
              </p:nvSpPr>
              <p:spPr>
                <a:xfrm>
                  <a:off x="2205135" y="2091170"/>
                  <a:ext cx="99441" cy="99441"/>
                </a:xfrm>
                <a:custGeom>
                  <a:rect b="b" l="l" r="r" t="t"/>
                  <a:pathLst>
                    <a:path extrusionOk="0" h="99441" w="99441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2" y="0"/>
                        <a:pt x="99441" y="22288"/>
                        <a:pt x="99441" y="49721"/>
                      </a:cubicBezTo>
                      <a:cubicBezTo>
                        <a:pt x="99441" y="77153"/>
                        <a:pt x="77152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1" y="24765"/>
                        <a:pt x="4381" y="49816"/>
                      </a:cubicBezTo>
                      <a:cubicBezTo>
                        <a:pt x="4381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rgbClr val="FFC53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92" name="Google Shape;992;p35"/>
              <p:cNvSpPr/>
              <p:nvPr/>
            </p:nvSpPr>
            <p:spPr>
              <a:xfrm rot="-9414398">
                <a:off x="2144222" y="2053107"/>
                <a:ext cx="41373" cy="23141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3" name="Google Shape;993;p35"/>
            <p:cNvGrpSpPr/>
            <p:nvPr/>
          </p:nvGrpSpPr>
          <p:grpSpPr>
            <a:xfrm>
              <a:off x="3240259" y="1052240"/>
              <a:ext cx="1031754" cy="966798"/>
              <a:chOff x="1932280" y="1331475"/>
              <a:chExt cx="637200" cy="597084"/>
            </a:xfrm>
          </p:grpSpPr>
          <p:sp>
            <p:nvSpPr>
              <p:cNvPr id="994" name="Google Shape;994;p3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rgbClr val="CBDDF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rgbClr val="FF9D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rgbClr val="6389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rgbClr val="FF9D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6" name="Google Shape;1006;p35"/>
            <p:cNvGrpSpPr/>
            <p:nvPr/>
          </p:nvGrpSpPr>
          <p:grpSpPr>
            <a:xfrm>
              <a:off x="2506206" y="2214150"/>
              <a:ext cx="1122628" cy="1495382"/>
              <a:chOff x="8029471" y="1308462"/>
              <a:chExt cx="617100" cy="822000"/>
            </a:xfrm>
          </p:grpSpPr>
          <p:sp>
            <p:nvSpPr>
              <p:cNvPr id="1007" name="Google Shape;1007;p35"/>
              <p:cNvSpPr/>
              <p:nvPr/>
            </p:nvSpPr>
            <p:spPr>
              <a:xfrm>
                <a:off x="8029471" y="1308462"/>
                <a:ext cx="617100" cy="822000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8079218" y="1651909"/>
                <a:ext cx="534900" cy="135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8079218" y="1695916"/>
                <a:ext cx="534900" cy="135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8079218" y="1738966"/>
                <a:ext cx="534900" cy="144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8079218" y="1782973"/>
                <a:ext cx="309000" cy="144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8079218" y="1826981"/>
                <a:ext cx="309000" cy="135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8077305" y="1389780"/>
                <a:ext cx="204600" cy="204600"/>
              </a:xfrm>
              <a:prstGeom prst="ellipse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8066781" y="13802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8114615" y="1428047"/>
                <a:ext cx="130200" cy="1281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8317430" y="1380213"/>
                <a:ext cx="296400" cy="135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317430" y="1424220"/>
                <a:ext cx="296400" cy="144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8317430" y="1468227"/>
                <a:ext cx="296400" cy="135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8317430" y="1512234"/>
                <a:ext cx="213300" cy="144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8317430" y="1557198"/>
                <a:ext cx="213300" cy="144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8190192" y="1887251"/>
                <a:ext cx="115800" cy="75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8190192" y="1911168"/>
                <a:ext cx="115800" cy="87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8190192" y="1935085"/>
                <a:ext cx="83100" cy="75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8079218" y="1887251"/>
                <a:ext cx="79500" cy="79500"/>
              </a:xfrm>
              <a:prstGeom prst="rect">
                <a:avLst/>
              </a:prstGeom>
              <a:solidFill>
                <a:srgbClr val="FF9D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8499198" y="1887251"/>
                <a:ext cx="114900" cy="75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8499198" y="1911168"/>
                <a:ext cx="114900" cy="87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8499198" y="1935085"/>
                <a:ext cx="83100" cy="75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5"/>
              <p:cNvSpPr/>
              <p:nvPr/>
            </p:nvSpPr>
            <p:spPr>
              <a:xfrm>
                <a:off x="8388224" y="1887251"/>
                <a:ext cx="79500" cy="79500"/>
              </a:xfrm>
              <a:prstGeom prst="rect">
                <a:avLst/>
              </a:prstGeom>
              <a:solidFill>
                <a:srgbClr val="FF7A7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8190192" y="1999182"/>
                <a:ext cx="115800" cy="75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8190192" y="2023099"/>
                <a:ext cx="115800" cy="87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8190192" y="2047973"/>
                <a:ext cx="83100" cy="66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5"/>
              <p:cNvSpPr/>
              <p:nvPr/>
            </p:nvSpPr>
            <p:spPr>
              <a:xfrm>
                <a:off x="8079218" y="1999182"/>
                <a:ext cx="79500" cy="79500"/>
              </a:xfrm>
              <a:prstGeom prst="rect">
                <a:avLst/>
              </a:prstGeom>
              <a:solidFill>
                <a:srgbClr val="6389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5"/>
              <p:cNvSpPr/>
              <p:nvPr/>
            </p:nvSpPr>
            <p:spPr>
              <a:xfrm>
                <a:off x="8499198" y="1999182"/>
                <a:ext cx="114900" cy="75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8499198" y="2023099"/>
                <a:ext cx="114900" cy="87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8499198" y="2047973"/>
                <a:ext cx="83100" cy="66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8388224" y="1999182"/>
                <a:ext cx="79500" cy="79500"/>
              </a:xfrm>
              <a:prstGeom prst="rect">
                <a:avLst/>
              </a:pr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7" name="Google Shape;1037;p35"/>
            <p:cNvGrpSpPr/>
            <p:nvPr/>
          </p:nvGrpSpPr>
          <p:grpSpPr>
            <a:xfrm>
              <a:off x="2506200" y="917307"/>
              <a:ext cx="540534" cy="882935"/>
              <a:chOff x="6346165" y="636875"/>
              <a:chExt cx="308049" cy="503212"/>
            </a:xfrm>
          </p:grpSpPr>
          <p:sp>
            <p:nvSpPr>
              <p:cNvPr id="1038" name="Google Shape;1038;p35"/>
              <p:cNvSpPr/>
              <p:nvPr/>
            </p:nvSpPr>
            <p:spPr>
              <a:xfrm>
                <a:off x="6347122" y="707669"/>
                <a:ext cx="273610" cy="426678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6347122" y="1010936"/>
                <a:ext cx="100451" cy="12341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rgbClr val="FF9D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5"/>
              <p:cNvSpPr/>
              <p:nvPr/>
            </p:nvSpPr>
            <p:spPr>
              <a:xfrm>
                <a:off x="6346165" y="1122867"/>
                <a:ext cx="15307" cy="17220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6602554" y="636875"/>
                <a:ext cx="51660" cy="56444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rgbClr val="FF9D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6569071" y="710539"/>
                <a:ext cx="81318" cy="192292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5"/>
              <p:cNvSpPr/>
              <p:nvPr/>
            </p:nvSpPr>
            <p:spPr>
              <a:xfrm>
                <a:off x="6566201" y="677055"/>
                <a:ext cx="74621" cy="62184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rgbClr val="FF9D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4" name="Google Shape;1044;p35"/>
            <p:cNvGrpSpPr/>
            <p:nvPr/>
          </p:nvGrpSpPr>
          <p:grpSpPr>
            <a:xfrm>
              <a:off x="2232569" y="835727"/>
              <a:ext cx="415198" cy="415198"/>
              <a:chOff x="1404969" y="1106377"/>
              <a:chExt cx="415198" cy="415198"/>
            </a:xfrm>
          </p:grpSpPr>
          <p:sp>
            <p:nvSpPr>
              <p:cNvPr id="1045" name="Google Shape;1045;p35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rgbClr val="FFC53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7" name="Google Shape;1047;p35"/>
            <p:cNvSpPr/>
            <p:nvPr/>
          </p:nvSpPr>
          <p:spPr>
            <a:xfrm>
              <a:off x="1551075" y="809699"/>
              <a:ext cx="333550" cy="5501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rgbClr val="FF7A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1962697" y="1509313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rgbClr val="6389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6"/>
          <p:cNvSpPr txBox="1"/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sp>
        <p:nvSpPr>
          <p:cNvPr id="1054" name="Google Shape;1054;p36"/>
          <p:cNvSpPr/>
          <p:nvPr/>
        </p:nvSpPr>
        <p:spPr>
          <a:xfrm>
            <a:off x="642375" y="3522025"/>
            <a:ext cx="4962000" cy="716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5" name="Google Shape;1055;p36"/>
          <p:cNvSpPr txBox="1"/>
          <p:nvPr>
            <p:ph idx="4294967295" type="body"/>
          </p:nvPr>
        </p:nvSpPr>
        <p:spPr>
          <a:xfrm>
            <a:off x="491100" y="3629996"/>
            <a:ext cx="7704000" cy="15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https://www.youtube.com/watch?v=iNlZ3IU5Ffw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https://medium.com/@sachinsoni600517/k-nearest-neighbours-introduction-to-machine-learning-algorithms-9dbc9d9fb3b2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666" name="Google Shape;666;p25"/>
          <p:cNvSpPr txBox="1"/>
          <p:nvPr>
            <p:ph idx="1" type="body"/>
          </p:nvPr>
        </p:nvSpPr>
        <p:spPr>
          <a:xfrm>
            <a:off x="720000" y="1063346"/>
            <a:ext cx="7704000" cy="1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does picking the right k value effect k means accuracy?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the importance of feature selection for training on data?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one of the top 4 features that contributes most to obesity level?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2" name="Google Shape;672;p26"/>
          <p:cNvSpPr txBox="1"/>
          <p:nvPr>
            <p:ph idx="1" type="body"/>
          </p:nvPr>
        </p:nvSpPr>
        <p:spPr>
          <a:xfrm>
            <a:off x="720000" y="1063350"/>
            <a:ext cx="3423000" cy="31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Goal: </a:t>
            </a:r>
            <a:r>
              <a:rPr lang="en" sz="1500"/>
              <a:t>Predicting obesity levels with the use of 16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Which features contribute most to a person’s obesity level?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UCI machine learning dataset on obesity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Techniques used: supervised learning(KNN)  Unsupervised learning (feature selection, and K means clustering) </a:t>
            </a:r>
            <a:endParaRPr sz="1500"/>
          </a:p>
        </p:txBody>
      </p:sp>
      <p:pic>
        <p:nvPicPr>
          <p:cNvPr id="673" name="Google Shape;6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650" y="1017725"/>
            <a:ext cx="2045526" cy="276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</a:t>
            </a:r>
            <a:endParaRPr/>
          </a:p>
        </p:txBody>
      </p:sp>
      <p:sp>
        <p:nvSpPr>
          <p:cNvPr id="679" name="Google Shape;679;p27"/>
          <p:cNvSpPr txBox="1"/>
          <p:nvPr>
            <p:ph idx="1" type="body"/>
          </p:nvPr>
        </p:nvSpPr>
        <p:spPr>
          <a:xfrm>
            <a:off x="720000" y="1063350"/>
            <a:ext cx="36156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Data 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Contains obesity levels of people from Peru, Mexico, and Colombia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Obesity levels based off of 16 features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Features include gender, weight, age, if the person smokes, etc</a:t>
            </a:r>
            <a:endParaRPr/>
          </a:p>
        </p:txBody>
      </p:sp>
      <p:grpSp>
        <p:nvGrpSpPr>
          <p:cNvPr id="680" name="Google Shape;680;p27"/>
          <p:cNvGrpSpPr/>
          <p:nvPr/>
        </p:nvGrpSpPr>
        <p:grpSpPr>
          <a:xfrm>
            <a:off x="5075756" y="985745"/>
            <a:ext cx="3147132" cy="3346010"/>
            <a:chOff x="4977785" y="924631"/>
            <a:chExt cx="3460669" cy="3679360"/>
          </a:xfrm>
        </p:grpSpPr>
        <p:grpSp>
          <p:nvGrpSpPr>
            <p:cNvPr id="681" name="Google Shape;681;p27"/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682" name="Google Shape;682;p27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rgbClr val="FF9D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rgbClr val="FFC53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rgbClr val="FF9D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rgbClr val="FFC53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7" name="Google Shape;697;p27"/>
            <p:cNvGrpSpPr/>
            <p:nvPr/>
          </p:nvGrpSpPr>
          <p:grpSpPr>
            <a:xfrm flipH="1">
              <a:off x="6979971" y="1968812"/>
              <a:ext cx="1458483" cy="2635179"/>
              <a:chOff x="5132143" y="1520276"/>
              <a:chExt cx="1241051" cy="2242324"/>
            </a:xfrm>
          </p:grpSpPr>
          <p:sp>
            <p:nvSpPr>
              <p:cNvPr id="698" name="Google Shape;698;p27"/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rect b="b" l="l" r="r" t="t"/>
                <a:pathLst>
                  <a:path extrusionOk="0" h="245" w="273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rect b="b" l="l" r="r" t="t"/>
                <a:pathLst>
                  <a:path extrusionOk="0" h="167" w="347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rect b="b" l="l" r="r" t="t"/>
                <a:pathLst>
                  <a:path extrusionOk="0" h="25" w="35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rect b="b" l="l" r="r" t="t"/>
                <a:pathLst>
                  <a:path extrusionOk="0" h="25" w="35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rect b="b" l="l" r="r" t="t"/>
                <a:pathLst>
                  <a:path extrusionOk="0" h="220" w="268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rect b="b" l="l" r="r" t="t"/>
                <a:pathLst>
                  <a:path extrusionOk="0" h="153" w="309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rect b="b" l="l" r="r" t="t"/>
                <a:pathLst>
                  <a:path extrusionOk="0" h="23" w="34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rect b="b" l="l" r="r" t="t"/>
                <a:pathLst>
                  <a:path extrusionOk="0" h="23" w="35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 flipH="1" rot="-633488">
                <a:off x="5673471" y="1766217"/>
                <a:ext cx="128195" cy="253687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flipH="1" rot="-633489">
                <a:off x="5671050" y="1807722"/>
                <a:ext cx="125496" cy="130217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 flipH="1" rot="-633481">
                <a:off x="5635960" y="1614358"/>
                <a:ext cx="237497" cy="284723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 flipH="1" rot="-633479">
                <a:off x="5700559" y="1773589"/>
                <a:ext cx="39808" cy="22265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 flipH="1" rot="-633483">
                <a:off x="5851296" y="1772282"/>
                <a:ext cx="24290" cy="16193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 flipH="1" rot="-633483">
                <a:off x="5827115" y="1742475"/>
                <a:ext cx="18892" cy="37783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 flipH="1" rot="-633483">
                <a:off x="5761344" y="1743130"/>
                <a:ext cx="18217" cy="37783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 flipH="1" rot="-633481">
                <a:off x="5716394" y="1692684"/>
                <a:ext cx="62073" cy="57349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 flipH="1" rot="-633480">
                <a:off x="5819509" y="1698490"/>
                <a:ext cx="43181" cy="49253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 flipH="1" rot="-633491">
                <a:off x="5600603" y="1703363"/>
                <a:ext cx="85216" cy="148277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flipH="1" rot="-633480">
                <a:off x="5591390" y="1546767"/>
                <a:ext cx="311041" cy="236819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rect b="b" l="l" r="r" t="t"/>
                <a:pathLst>
                  <a:path extrusionOk="0" h="162321" w="350879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rect b="b" l="l" r="r" t="t"/>
                <a:pathLst>
                  <a:path extrusionOk="0" h="437982" w="307186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rgbClr val="6389E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rect b="b" l="l" r="r" t="t"/>
                <a:pathLst>
                  <a:path extrusionOk="0" h="1529945" w="690544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rgbClr val="FF9D3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rect b="b" l="l" r="r" t="t"/>
                <a:pathLst>
                  <a:path extrusionOk="0" h="457609" w="427558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rect b="b" l="l" r="r" t="t"/>
                <a:pathLst>
                  <a:path extrusionOk="0" h="270520" w="37118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rgbClr val="FF7A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rect b="b" l="l" r="r" t="t"/>
                <a:pathLst>
                  <a:path extrusionOk="0" h="224719" w="236793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rect b="b" l="l" r="r" t="t"/>
                <a:pathLst>
                  <a:path extrusionOk="0" h="498297" w="410182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rgbClr val="6389E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5" name="Google Shape;725;p27"/>
            <p:cNvGrpSpPr/>
            <p:nvPr/>
          </p:nvGrpSpPr>
          <p:grpSpPr>
            <a:xfrm>
              <a:off x="4977785" y="1035662"/>
              <a:ext cx="676370" cy="1142272"/>
              <a:chOff x="2757910" y="1240337"/>
              <a:chExt cx="676370" cy="1142272"/>
            </a:xfrm>
          </p:grpSpPr>
          <p:sp>
            <p:nvSpPr>
              <p:cNvPr id="726" name="Google Shape;726;p27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rgbClr val="FFC53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4" name="Google Shape;734;p27"/>
            <p:cNvGrpSpPr/>
            <p:nvPr/>
          </p:nvGrpSpPr>
          <p:grpSpPr>
            <a:xfrm>
              <a:off x="5954721" y="2930236"/>
              <a:ext cx="821542" cy="769820"/>
              <a:chOff x="1932280" y="1331475"/>
              <a:chExt cx="637200" cy="597084"/>
            </a:xfrm>
          </p:grpSpPr>
          <p:sp>
            <p:nvSpPr>
              <p:cNvPr id="735" name="Google Shape;735;p27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rgbClr val="CBDDF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rgbClr val="FF9D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rgbClr val="FF9D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7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7" name="Google Shape;747;p27"/>
            <p:cNvSpPr/>
            <p:nvPr/>
          </p:nvSpPr>
          <p:spPr>
            <a:xfrm>
              <a:off x="6979977" y="3349174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rgbClr val="6389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6594533" y="924631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rgbClr val="FF7A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5875411" y="1319404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rgbClr val="6389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5619684" y="31114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rgbClr val="FFC5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1" name="Google Shape;751;p27"/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752" name="Google Shape;752;p27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rgbClr val="FFC53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 set</a:t>
            </a:r>
            <a:endParaRPr/>
          </a:p>
        </p:txBody>
      </p:sp>
      <p:sp>
        <p:nvSpPr>
          <p:cNvPr id="759" name="Google Shape;759;p28"/>
          <p:cNvSpPr txBox="1"/>
          <p:nvPr>
            <p:ph idx="1" type="body"/>
          </p:nvPr>
        </p:nvSpPr>
        <p:spPr>
          <a:xfrm>
            <a:off x="720000" y="1063344"/>
            <a:ext cx="7704000" cy="21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Features that needed to be cleaned: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Obesity Level (Insufficient, Weight, Normal Weight etc.)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Survey Response Scales (ex. No, Sometimes, Always, Frequently)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Mode of Transportation ( Walking, Automobile, Motorbike, Bike 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Eliminating NaN values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Some features in the dataset were categorical and in order to use the data for analysis, features were changed to numerical in the range of 0-n depending on the number of options available.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760" name="Google Shape;760;p28"/>
          <p:cNvGrpSpPr/>
          <p:nvPr/>
        </p:nvGrpSpPr>
        <p:grpSpPr>
          <a:xfrm>
            <a:off x="7028682" y="1135877"/>
            <a:ext cx="1630742" cy="1719548"/>
            <a:chOff x="4817053" y="290718"/>
            <a:chExt cx="3897567" cy="4009205"/>
          </a:xfrm>
        </p:grpSpPr>
        <p:sp>
          <p:nvSpPr>
            <p:cNvPr id="761" name="Google Shape;761;p28"/>
            <p:cNvSpPr/>
            <p:nvPr/>
          </p:nvSpPr>
          <p:spPr>
            <a:xfrm>
              <a:off x="4817053" y="116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rgbClr val="FF7A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2" name="Google Shape;762;p28"/>
            <p:cNvGrpSpPr/>
            <p:nvPr/>
          </p:nvGrpSpPr>
          <p:grpSpPr>
            <a:xfrm>
              <a:off x="5332847" y="967113"/>
              <a:ext cx="2659418" cy="1718626"/>
              <a:chOff x="4838012" y="1361547"/>
              <a:chExt cx="951900" cy="615157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rgbClr val="CBDDF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rgbClr val="6389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rgbClr val="FF9D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rgbClr val="FF9D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2" name="Google Shape;782;p28"/>
            <p:cNvGrpSpPr/>
            <p:nvPr/>
          </p:nvGrpSpPr>
          <p:grpSpPr>
            <a:xfrm flipH="1">
              <a:off x="7510651" y="1762507"/>
              <a:ext cx="1203970" cy="2537416"/>
              <a:chOff x="3168951" y="1861557"/>
              <a:chExt cx="1203970" cy="2537416"/>
            </a:xfrm>
          </p:grpSpPr>
          <p:grpSp>
            <p:nvGrpSpPr>
              <p:cNvPr id="783" name="Google Shape;783;p28"/>
              <p:cNvGrpSpPr/>
              <p:nvPr/>
            </p:nvGrpSpPr>
            <p:grpSpPr>
              <a:xfrm>
                <a:off x="3168951" y="1861557"/>
                <a:ext cx="1203970" cy="2537416"/>
                <a:chOff x="3196688" y="1859757"/>
                <a:chExt cx="1203970" cy="2537416"/>
              </a:xfrm>
            </p:grpSpPr>
            <p:sp>
              <p:nvSpPr>
                <p:cNvPr id="784" name="Google Shape;784;p28"/>
                <p:cNvSpPr/>
                <p:nvPr/>
              </p:nvSpPr>
              <p:spPr>
                <a:xfrm>
                  <a:off x="4019743" y="2373432"/>
                  <a:ext cx="380915" cy="348197"/>
                </a:xfrm>
                <a:custGeom>
                  <a:rect b="b" l="l" r="r" t="t"/>
                  <a:pathLst>
                    <a:path extrusionOk="0" h="348197" w="380915">
                      <a:moveTo>
                        <a:pt x="71723" y="348198"/>
                      </a:moveTo>
                      <a:cubicBezTo>
                        <a:pt x="124492" y="302383"/>
                        <a:pt x="235267" y="221515"/>
                        <a:pt x="235267" y="221515"/>
                      </a:cubicBezTo>
                      <a:cubicBezTo>
                        <a:pt x="235267" y="221515"/>
                        <a:pt x="385477" y="81307"/>
                        <a:pt x="380809" y="71687"/>
                      </a:cubicBezTo>
                      <a:cubicBezTo>
                        <a:pt x="376142" y="62067"/>
                        <a:pt x="318135" y="96452"/>
                        <a:pt x="318135" y="96452"/>
                      </a:cubicBezTo>
                      <a:cubicBezTo>
                        <a:pt x="321755" y="86451"/>
                        <a:pt x="373475" y="45779"/>
                        <a:pt x="370427" y="39969"/>
                      </a:cubicBezTo>
                      <a:cubicBezTo>
                        <a:pt x="367379" y="34254"/>
                        <a:pt x="301276" y="82545"/>
                        <a:pt x="297656" y="79974"/>
                      </a:cubicBezTo>
                      <a:cubicBezTo>
                        <a:pt x="294132" y="77402"/>
                        <a:pt x="363188" y="27586"/>
                        <a:pt x="357759" y="20157"/>
                      </a:cubicBezTo>
                      <a:cubicBezTo>
                        <a:pt x="352330" y="12727"/>
                        <a:pt x="283369" y="62543"/>
                        <a:pt x="278987" y="61114"/>
                      </a:cubicBezTo>
                      <a:cubicBezTo>
                        <a:pt x="274606" y="59781"/>
                        <a:pt x="342995" y="5869"/>
                        <a:pt x="332708" y="250"/>
                      </a:cubicBezTo>
                      <a:cubicBezTo>
                        <a:pt x="322421" y="-5370"/>
                        <a:pt x="229838" y="85784"/>
                        <a:pt x="220408" y="85213"/>
                      </a:cubicBezTo>
                      <a:cubicBezTo>
                        <a:pt x="210979" y="84641"/>
                        <a:pt x="237172" y="34540"/>
                        <a:pt x="232886" y="14347"/>
                      </a:cubicBezTo>
                      <a:cubicBezTo>
                        <a:pt x="228600" y="-5846"/>
                        <a:pt x="168783" y="107120"/>
                        <a:pt x="168783" y="107120"/>
                      </a:cubicBezTo>
                      <a:cubicBezTo>
                        <a:pt x="151638" y="126456"/>
                        <a:pt x="0" y="234184"/>
                        <a:pt x="0" y="234184"/>
                      </a:cubicBezTo>
                      <a:lnTo>
                        <a:pt x="71723" y="348198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28"/>
                <p:cNvSpPr/>
                <p:nvPr/>
              </p:nvSpPr>
              <p:spPr>
                <a:xfrm>
                  <a:off x="4229198" y="2451120"/>
                  <a:ext cx="20478" cy="55911"/>
                </a:xfrm>
                <a:custGeom>
                  <a:rect b="b" l="l" r="r" t="t"/>
                  <a:pathLst>
                    <a:path extrusionOk="0" h="55911" w="20478">
                      <a:moveTo>
                        <a:pt x="20479" y="2572"/>
                      </a:moveTo>
                      <a:lnTo>
                        <a:pt x="0" y="55912"/>
                      </a:lnTo>
                      <a:cubicBezTo>
                        <a:pt x="0" y="55912"/>
                        <a:pt x="5905" y="3620"/>
                        <a:pt x="2191" y="0"/>
                      </a:cubicBezTo>
                      <a:lnTo>
                        <a:pt x="20479" y="2572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28"/>
                <p:cNvSpPr/>
                <p:nvPr/>
              </p:nvSpPr>
              <p:spPr>
                <a:xfrm>
                  <a:off x="3602037" y="2283261"/>
                  <a:ext cx="655354" cy="571433"/>
                </a:xfrm>
                <a:custGeom>
                  <a:rect b="b" l="l" r="r" t="t"/>
                  <a:pathLst>
                    <a:path extrusionOk="0" h="571433" w="655354">
                      <a:moveTo>
                        <a:pt x="383321" y="277492"/>
                      </a:moveTo>
                      <a:cubicBezTo>
                        <a:pt x="383321" y="277492"/>
                        <a:pt x="142434" y="-113414"/>
                        <a:pt x="10417" y="32700"/>
                      </a:cubicBezTo>
                      <a:cubicBezTo>
                        <a:pt x="-63402" y="114329"/>
                        <a:pt x="276927" y="536763"/>
                        <a:pt x="345412" y="571434"/>
                      </a:cubicBezTo>
                      <a:lnTo>
                        <a:pt x="655355" y="349501"/>
                      </a:lnTo>
                      <a:lnTo>
                        <a:pt x="558390" y="183576"/>
                      </a:lnTo>
                      <a:lnTo>
                        <a:pt x="383321" y="277492"/>
                      </a:ln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28"/>
                <p:cNvSpPr/>
                <p:nvPr/>
              </p:nvSpPr>
              <p:spPr>
                <a:xfrm>
                  <a:off x="3602034" y="2289855"/>
                  <a:ext cx="581157" cy="564744"/>
                </a:xfrm>
                <a:custGeom>
                  <a:rect b="b" l="l" r="r" t="t"/>
                  <a:pathLst>
                    <a:path extrusionOk="0" h="564744" w="581157">
                      <a:moveTo>
                        <a:pt x="10420" y="26105"/>
                      </a:moveTo>
                      <a:cubicBezTo>
                        <a:pt x="46710" y="-14090"/>
                        <a:pt x="88620" y="-1231"/>
                        <a:pt x="134149" y="20486"/>
                      </a:cubicBezTo>
                      <a:cubicBezTo>
                        <a:pt x="173773" y="70111"/>
                        <a:pt x="219779" y="104115"/>
                        <a:pt x="256164" y="156503"/>
                      </a:cubicBezTo>
                      <a:cubicBezTo>
                        <a:pt x="294169" y="211271"/>
                        <a:pt x="328555" y="268421"/>
                        <a:pt x="365321" y="323952"/>
                      </a:cubicBezTo>
                      <a:cubicBezTo>
                        <a:pt x="374751" y="338144"/>
                        <a:pt x="384562" y="351956"/>
                        <a:pt x="394753" y="365576"/>
                      </a:cubicBezTo>
                      <a:cubicBezTo>
                        <a:pt x="401897" y="375006"/>
                        <a:pt x="407136" y="385674"/>
                        <a:pt x="418852" y="390151"/>
                      </a:cubicBezTo>
                      <a:cubicBezTo>
                        <a:pt x="438187" y="397485"/>
                        <a:pt x="448188" y="388913"/>
                        <a:pt x="465334" y="380245"/>
                      </a:cubicBezTo>
                      <a:cubicBezTo>
                        <a:pt x="488098" y="368815"/>
                        <a:pt x="521341" y="352718"/>
                        <a:pt x="542581" y="338811"/>
                      </a:cubicBezTo>
                      <a:cubicBezTo>
                        <a:pt x="556774" y="329477"/>
                        <a:pt x="562012" y="322714"/>
                        <a:pt x="562012" y="322714"/>
                      </a:cubicBezTo>
                      <a:cubicBezTo>
                        <a:pt x="562012" y="322714"/>
                        <a:pt x="575633" y="348050"/>
                        <a:pt x="581158" y="360147"/>
                      </a:cubicBezTo>
                      <a:lnTo>
                        <a:pt x="345509" y="564744"/>
                      </a:lnTo>
                      <a:cubicBezTo>
                        <a:pt x="276834" y="530073"/>
                        <a:pt x="-63399" y="107735"/>
                        <a:pt x="10420" y="26105"/>
                      </a:cubicBezTo>
                      <a:close/>
                    </a:path>
                  </a:pathLst>
                </a:custGeom>
                <a:solidFill>
                  <a:srgbClr val="4C69B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8"/>
                <p:cNvSpPr/>
                <p:nvPr/>
              </p:nvSpPr>
              <p:spPr>
                <a:xfrm>
                  <a:off x="3677224" y="4259632"/>
                  <a:ext cx="126301" cy="110108"/>
                </a:xfrm>
                <a:custGeom>
                  <a:rect b="b" l="l" r="r" t="t"/>
                  <a:pathLst>
                    <a:path extrusionOk="0" h="110108" w="126301">
                      <a:moveTo>
                        <a:pt x="114300" y="31813"/>
                      </a:moveTo>
                      <a:lnTo>
                        <a:pt x="98203" y="0"/>
                      </a:lnTo>
                      <a:lnTo>
                        <a:pt x="2191" y="3429"/>
                      </a:lnTo>
                      <a:lnTo>
                        <a:pt x="0" y="31813"/>
                      </a:lnTo>
                      <a:lnTo>
                        <a:pt x="45149" y="110109"/>
                      </a:lnTo>
                      <a:lnTo>
                        <a:pt x="126301" y="47435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8"/>
                <p:cNvSpPr/>
                <p:nvPr/>
              </p:nvSpPr>
              <p:spPr>
                <a:xfrm>
                  <a:off x="3662175" y="4290397"/>
                  <a:ext cx="291750" cy="106776"/>
                </a:xfrm>
                <a:custGeom>
                  <a:rect b="b" l="l" r="r" t="t"/>
                  <a:pathLst>
                    <a:path extrusionOk="0" h="106776" w="29175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750" y="106776"/>
                      </a:lnTo>
                      <a:cubicBezTo>
                        <a:pt x="289084" y="106776"/>
                        <a:pt x="291751" y="103252"/>
                        <a:pt x="291751" y="98966"/>
                      </a:cubicBezTo>
                      <a:lnTo>
                        <a:pt x="291751" y="77249"/>
                      </a:lnTo>
                      <a:cubicBezTo>
                        <a:pt x="291751" y="73915"/>
                        <a:pt x="290131" y="70867"/>
                        <a:pt x="287655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rgbClr val="6389E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8"/>
                <p:cNvSpPr/>
                <p:nvPr/>
              </p:nvSpPr>
              <p:spPr>
                <a:xfrm rot="-1801764">
                  <a:off x="3763940" y="4307141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 rot="-1801764">
                  <a:off x="3784050" y="4317400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3211833" y="4246392"/>
                  <a:ext cx="126301" cy="123348"/>
                </a:xfrm>
                <a:custGeom>
                  <a:rect b="b" l="l" r="r" t="t"/>
                  <a:pathLst>
                    <a:path extrusionOk="0" h="123348" w="126301">
                      <a:moveTo>
                        <a:pt x="114205" y="45053"/>
                      </a:moveTo>
                      <a:lnTo>
                        <a:pt x="98108" y="13240"/>
                      </a:lnTo>
                      <a:lnTo>
                        <a:pt x="10001" y="0"/>
                      </a:lnTo>
                      <a:lnTo>
                        <a:pt x="0" y="45053"/>
                      </a:lnTo>
                      <a:lnTo>
                        <a:pt x="45053" y="123349"/>
                      </a:lnTo>
                      <a:lnTo>
                        <a:pt x="126301" y="60674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3196688" y="4290397"/>
                  <a:ext cx="291655" cy="106776"/>
                </a:xfrm>
                <a:custGeom>
                  <a:rect b="b" l="l" r="r" t="t"/>
                  <a:pathLst>
                    <a:path extrusionOk="0" h="106776" w="291655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655" y="106776"/>
                      </a:lnTo>
                      <a:cubicBezTo>
                        <a:pt x="288988" y="106776"/>
                        <a:pt x="291655" y="103252"/>
                        <a:pt x="291655" y="98966"/>
                      </a:cubicBezTo>
                      <a:lnTo>
                        <a:pt x="291655" y="77249"/>
                      </a:lnTo>
                      <a:cubicBezTo>
                        <a:pt x="291655" y="73915"/>
                        <a:pt x="290036" y="70867"/>
                        <a:pt x="287560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rgbClr val="6389E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 rot="-1801764">
                  <a:off x="3304896" y="4309167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 rot="-1801764">
                  <a:off x="3325007" y="4319417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3384902" y="3040527"/>
                  <a:ext cx="429336" cy="1226343"/>
                </a:xfrm>
                <a:custGeom>
                  <a:rect b="b" l="l" r="r" t="t"/>
                  <a:pathLst>
                    <a:path extrusionOk="0" h="1226343" w="429336">
                      <a:moveTo>
                        <a:pt x="388811" y="0"/>
                      </a:moveTo>
                      <a:cubicBezTo>
                        <a:pt x="388811" y="0"/>
                        <a:pt x="425577" y="439483"/>
                        <a:pt x="429006" y="560927"/>
                      </a:cubicBezTo>
                      <a:cubicBezTo>
                        <a:pt x="432435" y="682371"/>
                        <a:pt x="408051" y="1223677"/>
                        <a:pt x="408051" y="1223677"/>
                      </a:cubicBezTo>
                      <a:lnTo>
                        <a:pt x="255175" y="1226344"/>
                      </a:lnTo>
                      <a:cubicBezTo>
                        <a:pt x="255175" y="1226344"/>
                        <a:pt x="148400" y="318230"/>
                        <a:pt x="0" y="25337"/>
                      </a:cubicBezTo>
                      <a:lnTo>
                        <a:pt x="388811" y="0"/>
                      </a:lnTo>
                      <a:close/>
                    </a:path>
                  </a:pathLst>
                </a:custGeom>
                <a:solidFill>
                  <a:srgbClr val="FF7A7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3586355" y="3063292"/>
                  <a:ext cx="124015" cy="1199768"/>
                </a:xfrm>
                <a:custGeom>
                  <a:rect b="b" l="l" r="r" t="t"/>
                  <a:pathLst>
                    <a:path extrusionOk="0" h="1199768" w="124015">
                      <a:moveTo>
                        <a:pt x="119920" y="1199769"/>
                      </a:moveTo>
                      <a:cubicBezTo>
                        <a:pt x="119729" y="1194435"/>
                        <a:pt x="104489" y="663130"/>
                        <a:pt x="104489" y="586073"/>
                      </a:cubicBezTo>
                      <a:cubicBezTo>
                        <a:pt x="104489" y="509206"/>
                        <a:pt x="1048" y="5905"/>
                        <a:pt x="0" y="857"/>
                      </a:cubicBezTo>
                      <a:lnTo>
                        <a:pt x="4001" y="0"/>
                      </a:lnTo>
                      <a:cubicBezTo>
                        <a:pt x="5048" y="5048"/>
                        <a:pt x="108585" y="508826"/>
                        <a:pt x="108585" y="586073"/>
                      </a:cubicBezTo>
                      <a:cubicBezTo>
                        <a:pt x="108585" y="663130"/>
                        <a:pt x="123825" y="1194340"/>
                        <a:pt x="124016" y="1199674"/>
                      </a:cubicBezTo>
                      <a:lnTo>
                        <a:pt x="119920" y="1199769"/>
                      </a:ln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3632361" y="4205721"/>
                  <a:ext cx="161925" cy="4095"/>
                </a:xfrm>
                <a:custGeom>
                  <a:rect b="b" l="l" r="r" t="t"/>
                  <a:pathLst>
                    <a:path extrusionOk="0" h="4095" w="161925">
                      <a:moveTo>
                        <a:pt x="0" y="0"/>
                      </a:moveTo>
                      <a:lnTo>
                        <a:pt x="161925" y="0"/>
                      </a:lnTo>
                      <a:lnTo>
                        <a:pt x="161925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3207261" y="3040527"/>
                  <a:ext cx="566737" cy="1236059"/>
                </a:xfrm>
                <a:custGeom>
                  <a:rect b="b" l="l" r="r" t="t"/>
                  <a:pathLst>
                    <a:path extrusionOk="0" h="1236059" w="566737">
                      <a:moveTo>
                        <a:pt x="566738" y="0"/>
                      </a:moveTo>
                      <a:cubicBezTo>
                        <a:pt x="566738" y="0"/>
                        <a:pt x="481775" y="366331"/>
                        <a:pt x="395478" y="625507"/>
                      </a:cubicBezTo>
                      <a:cubicBezTo>
                        <a:pt x="325755" y="834962"/>
                        <a:pt x="171355" y="1236059"/>
                        <a:pt x="171355" y="1236059"/>
                      </a:cubicBezTo>
                      <a:lnTo>
                        <a:pt x="0" y="1231773"/>
                      </a:lnTo>
                      <a:lnTo>
                        <a:pt x="148876" y="631698"/>
                      </a:lnTo>
                      <a:cubicBezTo>
                        <a:pt x="156781" y="600456"/>
                        <a:pt x="161830" y="568452"/>
                        <a:pt x="163830" y="536257"/>
                      </a:cubicBezTo>
                      <a:cubicBezTo>
                        <a:pt x="171450" y="414528"/>
                        <a:pt x="146494" y="168592"/>
                        <a:pt x="136017" y="11049"/>
                      </a:cubicBezTo>
                      <a:lnTo>
                        <a:pt x="566738" y="0"/>
                      </a:lnTo>
                      <a:close/>
                    </a:path>
                  </a:pathLst>
                </a:custGeom>
                <a:solidFill>
                  <a:srgbClr val="FF9D3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00" name="Google Shape;800;p28"/>
                <p:cNvGrpSpPr/>
                <p:nvPr/>
              </p:nvGrpSpPr>
              <p:grpSpPr>
                <a:xfrm>
                  <a:off x="3224406" y="3042051"/>
                  <a:ext cx="397573" cy="1229773"/>
                  <a:chOff x="6448806" y="4285201"/>
                  <a:chExt cx="397573" cy="1229773"/>
                </a:xfrm>
              </p:grpSpPr>
              <p:sp>
                <p:nvSpPr>
                  <p:cNvPr id="801" name="Google Shape;801;p28"/>
                  <p:cNvSpPr/>
                  <p:nvPr/>
                </p:nvSpPr>
                <p:spPr>
                  <a:xfrm>
                    <a:off x="6490811" y="4290250"/>
                    <a:ext cx="231076" cy="1224724"/>
                  </a:xfrm>
                  <a:custGeom>
                    <a:rect b="b" l="l" r="r" t="t"/>
                    <a:pathLst>
                      <a:path extrusionOk="0" h="1224724" w="231076">
                        <a:moveTo>
                          <a:pt x="3905" y="1224724"/>
                        </a:moveTo>
                        <a:lnTo>
                          <a:pt x="0" y="1223581"/>
                        </a:lnTo>
                        <a:cubicBezTo>
                          <a:pt x="1715" y="1217581"/>
                          <a:pt x="176403" y="621221"/>
                          <a:pt x="212122" y="548068"/>
                        </a:cubicBezTo>
                        <a:cubicBezTo>
                          <a:pt x="247555" y="475583"/>
                          <a:pt x="208312" y="5143"/>
                          <a:pt x="207836" y="381"/>
                        </a:cubicBezTo>
                        <a:lnTo>
                          <a:pt x="211836" y="0"/>
                        </a:lnTo>
                        <a:cubicBezTo>
                          <a:pt x="213455" y="19431"/>
                          <a:pt x="251650" y="476250"/>
                          <a:pt x="215741" y="549783"/>
                        </a:cubicBezTo>
                        <a:cubicBezTo>
                          <a:pt x="180213" y="622744"/>
                          <a:pt x="5715" y="1218724"/>
                          <a:pt x="3905" y="1224724"/>
                        </a:cubicBez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2" name="Google Shape;802;p28"/>
                  <p:cNvSpPr/>
                  <p:nvPr/>
                </p:nvSpPr>
                <p:spPr>
                  <a:xfrm>
                    <a:off x="6448806" y="5459158"/>
                    <a:ext cx="171926" cy="4095"/>
                  </a:xfrm>
                  <a:custGeom>
                    <a:rect b="b" l="l" r="r" t="t"/>
                    <a:pathLst>
                      <a:path extrusionOk="0" h="4095" w="171926">
                        <a:moveTo>
                          <a:pt x="0" y="0"/>
                        </a:moveTo>
                        <a:lnTo>
                          <a:pt x="171926" y="0"/>
                        </a:lnTo>
                        <a:lnTo>
                          <a:pt x="171926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3" name="Google Shape;803;p28"/>
                  <p:cNvSpPr/>
                  <p:nvPr/>
                </p:nvSpPr>
                <p:spPr>
                  <a:xfrm>
                    <a:off x="6715125" y="4285201"/>
                    <a:ext cx="131254" cy="170306"/>
                  </a:xfrm>
                  <a:custGeom>
                    <a:rect b="b" l="l" r="r" t="t"/>
                    <a:pathLst>
                      <a:path extrusionOk="0" h="170306" w="131254">
                        <a:moveTo>
                          <a:pt x="3238" y="170307"/>
                        </a:moveTo>
                        <a:lnTo>
                          <a:pt x="0" y="167830"/>
                        </a:lnTo>
                        <a:lnTo>
                          <a:pt x="128016" y="0"/>
                        </a:lnTo>
                        <a:lnTo>
                          <a:pt x="131254" y="2476"/>
                        </a:ln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04" name="Google Shape;804;p28"/>
                <p:cNvSpPr/>
                <p:nvPr/>
              </p:nvSpPr>
              <p:spPr>
                <a:xfrm>
                  <a:off x="3256436" y="2224425"/>
                  <a:ext cx="581474" cy="888396"/>
                </a:xfrm>
                <a:custGeom>
                  <a:rect b="b" l="l" r="r" t="t"/>
                  <a:pathLst>
                    <a:path extrusionOk="0" h="888396" w="581474">
                      <a:moveTo>
                        <a:pt x="259" y="237649"/>
                      </a:moveTo>
                      <a:cubicBezTo>
                        <a:pt x="4355" y="134207"/>
                        <a:pt x="169613" y="41053"/>
                        <a:pt x="169613" y="41053"/>
                      </a:cubicBezTo>
                      <a:lnTo>
                        <a:pt x="227811" y="0"/>
                      </a:lnTo>
                      <a:lnTo>
                        <a:pt x="227335" y="3238"/>
                      </a:lnTo>
                      <a:lnTo>
                        <a:pt x="352493" y="82487"/>
                      </a:lnTo>
                      <a:lnTo>
                        <a:pt x="362399" y="61150"/>
                      </a:lnTo>
                      <a:lnTo>
                        <a:pt x="360685" y="43434"/>
                      </a:lnTo>
                      <a:lnTo>
                        <a:pt x="391927" y="54007"/>
                      </a:lnTo>
                      <a:cubicBezTo>
                        <a:pt x="405262" y="55626"/>
                        <a:pt x="466889" y="123349"/>
                        <a:pt x="486986" y="154686"/>
                      </a:cubicBezTo>
                      <a:cubicBezTo>
                        <a:pt x="508703" y="188595"/>
                        <a:pt x="521181" y="227838"/>
                        <a:pt x="523181" y="268319"/>
                      </a:cubicBezTo>
                      <a:lnTo>
                        <a:pt x="581475" y="853345"/>
                      </a:lnTo>
                      <a:lnTo>
                        <a:pt x="104367" y="888397"/>
                      </a:lnTo>
                      <a:cubicBezTo>
                        <a:pt x="104272" y="888397"/>
                        <a:pt x="-6028" y="396907"/>
                        <a:pt x="259" y="237649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3316036" y="3028526"/>
                  <a:ext cx="517207" cy="39147"/>
                </a:xfrm>
                <a:custGeom>
                  <a:rect b="b" l="l" r="r" t="t"/>
                  <a:pathLst>
                    <a:path extrusionOk="0" h="39147" w="517207">
                      <a:moveTo>
                        <a:pt x="95" y="39148"/>
                      </a:moveTo>
                      <a:lnTo>
                        <a:pt x="0" y="37433"/>
                      </a:lnTo>
                      <a:lnTo>
                        <a:pt x="517017" y="0"/>
                      </a:lnTo>
                      <a:lnTo>
                        <a:pt x="517207" y="17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3243480" y="2269764"/>
                  <a:ext cx="430791" cy="1036129"/>
                </a:xfrm>
                <a:custGeom>
                  <a:rect b="b" l="l" r="r" t="t"/>
                  <a:pathLst>
                    <a:path extrusionOk="0" h="1036129" w="430791">
                      <a:moveTo>
                        <a:pt x="159996" y="0"/>
                      </a:moveTo>
                      <a:cubicBezTo>
                        <a:pt x="159996" y="0"/>
                        <a:pt x="276201" y="75629"/>
                        <a:pt x="343257" y="305753"/>
                      </a:cubicBezTo>
                      <a:cubicBezTo>
                        <a:pt x="402979" y="510540"/>
                        <a:pt x="430792" y="1003363"/>
                        <a:pt x="430792" y="1003363"/>
                      </a:cubicBezTo>
                      <a:lnTo>
                        <a:pt x="33028" y="1036130"/>
                      </a:lnTo>
                      <a:cubicBezTo>
                        <a:pt x="33028" y="1036130"/>
                        <a:pt x="56554" y="688753"/>
                        <a:pt x="63794" y="639985"/>
                      </a:cubicBezTo>
                      <a:cubicBezTo>
                        <a:pt x="70937" y="591217"/>
                        <a:pt x="-111181" y="115919"/>
                        <a:pt x="109799" y="34766"/>
                      </a:cubicBezTo>
                      <a:lnTo>
                        <a:pt x="159996" y="0"/>
                      </a:lnTo>
                      <a:close/>
                    </a:path>
                  </a:pathLst>
                </a:custGeom>
                <a:solidFill>
                  <a:srgbClr val="4C69B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07" name="Google Shape;807;p28"/>
                <p:cNvGrpSpPr/>
                <p:nvPr/>
              </p:nvGrpSpPr>
              <p:grpSpPr>
                <a:xfrm>
                  <a:off x="3613121" y="2256906"/>
                  <a:ext cx="264222" cy="1022984"/>
                  <a:chOff x="6837521" y="3500056"/>
                  <a:chExt cx="264222" cy="1022984"/>
                </a:xfrm>
              </p:grpSpPr>
              <p:sp>
                <p:nvSpPr>
                  <p:cNvPr id="808" name="Google Shape;808;p28"/>
                  <p:cNvSpPr/>
                  <p:nvPr/>
                </p:nvSpPr>
                <p:spPr>
                  <a:xfrm>
                    <a:off x="6856380" y="3519106"/>
                    <a:ext cx="245363" cy="1003934"/>
                  </a:xfrm>
                  <a:custGeom>
                    <a:rect b="b" l="l" r="r" t="t"/>
                    <a:pathLst>
                      <a:path extrusionOk="0" h="1003934" w="245363">
                        <a:moveTo>
                          <a:pt x="13621" y="94393"/>
                        </a:moveTo>
                        <a:lnTo>
                          <a:pt x="14954" y="107442"/>
                        </a:lnTo>
                        <a:lnTo>
                          <a:pt x="82772" y="1003935"/>
                        </a:lnTo>
                        <a:lnTo>
                          <a:pt x="245364" y="982885"/>
                        </a:lnTo>
                        <a:lnTo>
                          <a:pt x="191929" y="580263"/>
                        </a:lnTo>
                        <a:cubicBezTo>
                          <a:pt x="191929" y="580263"/>
                          <a:pt x="169259" y="193262"/>
                          <a:pt x="153543" y="161639"/>
                        </a:cubicBezTo>
                        <a:cubicBezTo>
                          <a:pt x="129159" y="112871"/>
                          <a:pt x="71533" y="10954"/>
                          <a:pt x="0" y="0"/>
                        </a:cubicBezTo>
                        <a:lnTo>
                          <a:pt x="13621" y="94393"/>
                        </a:lnTo>
                        <a:close/>
                      </a:path>
                    </a:pathLst>
                  </a:custGeom>
                  <a:solidFill>
                    <a:srgbClr val="4C69B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9" name="Google Shape;809;p28"/>
                  <p:cNvSpPr/>
                  <p:nvPr/>
                </p:nvSpPr>
                <p:spPr>
                  <a:xfrm>
                    <a:off x="6878574" y="3529678"/>
                    <a:ext cx="112299" cy="545591"/>
                  </a:xfrm>
                  <a:custGeom>
                    <a:rect b="b" l="l" r="r" t="t"/>
                    <a:pathLst>
                      <a:path extrusionOk="0" h="545591" w="112299">
                        <a:moveTo>
                          <a:pt x="0" y="0"/>
                        </a:moveTo>
                        <a:lnTo>
                          <a:pt x="101727" y="190690"/>
                        </a:lnTo>
                        <a:lnTo>
                          <a:pt x="86582" y="238696"/>
                        </a:lnTo>
                        <a:lnTo>
                          <a:pt x="112300" y="266700"/>
                        </a:lnTo>
                        <a:lnTo>
                          <a:pt x="47911" y="545592"/>
                        </a:lnTo>
                        <a:close/>
                      </a:path>
                    </a:pathLst>
                  </a:custGeom>
                  <a:solidFill>
                    <a:srgbClr val="4C69B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0" name="Google Shape;810;p28"/>
                  <p:cNvSpPr/>
                  <p:nvPr/>
                </p:nvSpPr>
                <p:spPr>
                  <a:xfrm>
                    <a:off x="6837521" y="3500056"/>
                    <a:ext cx="123539" cy="548639"/>
                  </a:xfrm>
                  <a:custGeom>
                    <a:rect b="b" l="l" r="r" t="t"/>
                    <a:pathLst>
                      <a:path extrusionOk="0" h="548639" w="123539">
                        <a:moveTo>
                          <a:pt x="92107" y="548640"/>
                        </a:moveTo>
                        <a:lnTo>
                          <a:pt x="123539" y="289750"/>
                        </a:lnTo>
                        <a:lnTo>
                          <a:pt x="76200" y="243935"/>
                        </a:lnTo>
                        <a:lnTo>
                          <a:pt x="116396" y="186500"/>
                        </a:lnTo>
                        <a:lnTo>
                          <a:pt x="44672" y="23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C69B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11" name="Google Shape;811;p28"/>
                <p:cNvSpPr/>
                <p:nvPr/>
              </p:nvSpPr>
              <p:spPr>
                <a:xfrm>
                  <a:off x="3646100" y="2816007"/>
                  <a:ext cx="10526" cy="30321"/>
                </a:xfrm>
                <a:custGeom>
                  <a:rect b="b" l="l" r="r" t="t"/>
                  <a:pathLst>
                    <a:path extrusionOk="0" h="30321" w="10526">
                      <a:moveTo>
                        <a:pt x="10169" y="14494"/>
                      </a:moveTo>
                      <a:cubicBezTo>
                        <a:pt x="11216" y="22876"/>
                        <a:pt x="9883" y="29924"/>
                        <a:pt x="7216" y="30305"/>
                      </a:cubicBezTo>
                      <a:cubicBezTo>
                        <a:pt x="4453" y="30687"/>
                        <a:pt x="1406" y="24210"/>
                        <a:pt x="358" y="15828"/>
                      </a:cubicBezTo>
                      <a:cubicBezTo>
                        <a:pt x="-690" y="7445"/>
                        <a:pt x="644" y="397"/>
                        <a:pt x="3311" y="16"/>
                      </a:cubicBezTo>
                      <a:cubicBezTo>
                        <a:pt x="5978" y="-365"/>
                        <a:pt x="9121" y="6112"/>
                        <a:pt x="10169" y="144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28"/>
                <p:cNvSpPr/>
                <p:nvPr/>
              </p:nvSpPr>
              <p:spPr>
                <a:xfrm>
                  <a:off x="3330704" y="2298053"/>
                  <a:ext cx="305943" cy="497395"/>
                </a:xfrm>
                <a:custGeom>
                  <a:rect b="b" l="l" r="r" t="t"/>
                  <a:pathLst>
                    <a:path extrusionOk="0" h="497395" w="305943">
                      <a:moveTo>
                        <a:pt x="93345" y="0"/>
                      </a:moveTo>
                      <a:lnTo>
                        <a:pt x="0" y="70771"/>
                      </a:lnTo>
                      <a:lnTo>
                        <a:pt x="157353" y="243554"/>
                      </a:lnTo>
                      <a:lnTo>
                        <a:pt x="146780" y="285655"/>
                      </a:lnTo>
                      <a:lnTo>
                        <a:pt x="267271" y="497396"/>
                      </a:lnTo>
                      <a:lnTo>
                        <a:pt x="305943" y="475107"/>
                      </a:lnTo>
                      <a:lnTo>
                        <a:pt x="218218" y="187357"/>
                      </a:lnTo>
                      <a:close/>
                    </a:path>
                  </a:pathLst>
                </a:custGeom>
                <a:solidFill>
                  <a:srgbClr val="4C69B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28"/>
                <p:cNvSpPr/>
                <p:nvPr/>
              </p:nvSpPr>
              <p:spPr>
                <a:xfrm>
                  <a:off x="3475715" y="2175730"/>
                  <a:ext cx="25487" cy="38598"/>
                </a:xfrm>
                <a:custGeom>
                  <a:rect b="b" l="l" r="r" t="t"/>
                  <a:pathLst>
                    <a:path extrusionOk="0" h="38598" w="25487">
                      <a:moveTo>
                        <a:pt x="25487" y="22"/>
                      </a:moveTo>
                      <a:cubicBezTo>
                        <a:pt x="25487" y="22"/>
                        <a:pt x="1198" y="-359"/>
                        <a:pt x="55" y="2023"/>
                      </a:cubicBezTo>
                      <a:cubicBezTo>
                        <a:pt x="-1088" y="4404"/>
                        <a:pt x="15867" y="38599"/>
                        <a:pt x="15867" y="38599"/>
                      </a:cubicBezTo>
                      <a:lnTo>
                        <a:pt x="25487" y="22"/>
                      </a:ln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8"/>
                <p:cNvSpPr/>
                <p:nvPr/>
              </p:nvSpPr>
              <p:spPr>
                <a:xfrm>
                  <a:off x="3466918" y="1859757"/>
                  <a:ext cx="260554" cy="276176"/>
                </a:xfrm>
                <a:custGeom>
                  <a:rect b="b" l="l" r="r" t="t"/>
                  <a:pathLst>
                    <a:path extrusionOk="0" h="276176" w="260554">
                      <a:moveTo>
                        <a:pt x="69717" y="275324"/>
                      </a:moveTo>
                      <a:cubicBezTo>
                        <a:pt x="7137" y="291802"/>
                        <a:pt x="-28962" y="64059"/>
                        <a:pt x="29712" y="51200"/>
                      </a:cubicBezTo>
                      <a:cubicBezTo>
                        <a:pt x="29712" y="51200"/>
                        <a:pt x="33331" y="19673"/>
                        <a:pt x="64859" y="11957"/>
                      </a:cubicBezTo>
                      <a:cubicBezTo>
                        <a:pt x="96387" y="4242"/>
                        <a:pt x="110579" y="23864"/>
                        <a:pt x="110579" y="23864"/>
                      </a:cubicBezTo>
                      <a:cubicBezTo>
                        <a:pt x="110579" y="23864"/>
                        <a:pt x="116484" y="9005"/>
                        <a:pt x="125438" y="9576"/>
                      </a:cubicBezTo>
                      <a:cubicBezTo>
                        <a:pt x="134391" y="10148"/>
                        <a:pt x="142107" y="17291"/>
                        <a:pt x="142107" y="17291"/>
                      </a:cubicBezTo>
                      <a:cubicBezTo>
                        <a:pt x="142107" y="17291"/>
                        <a:pt x="161157" y="-1092"/>
                        <a:pt x="183064" y="51"/>
                      </a:cubicBezTo>
                      <a:cubicBezTo>
                        <a:pt x="205067" y="1194"/>
                        <a:pt x="218116" y="13672"/>
                        <a:pt x="220497" y="23197"/>
                      </a:cubicBezTo>
                      <a:cubicBezTo>
                        <a:pt x="220497" y="23197"/>
                        <a:pt x="255549" y="4814"/>
                        <a:pt x="260312" y="46914"/>
                      </a:cubicBezTo>
                      <a:cubicBezTo>
                        <a:pt x="262407" y="65964"/>
                        <a:pt x="250215" y="74822"/>
                        <a:pt x="250215" y="74822"/>
                      </a:cubicBezTo>
                      <a:cubicBezTo>
                        <a:pt x="250215" y="74822"/>
                        <a:pt x="253740" y="109303"/>
                        <a:pt x="235928" y="116351"/>
                      </a:cubicBezTo>
                      <a:cubicBezTo>
                        <a:pt x="235928" y="116351"/>
                        <a:pt x="241262" y="138926"/>
                        <a:pt x="231737" y="139021"/>
                      </a:cubicBezTo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8"/>
                <p:cNvSpPr/>
                <p:nvPr/>
              </p:nvSpPr>
              <p:spPr>
                <a:xfrm>
                  <a:off x="3482667" y="1956646"/>
                  <a:ext cx="218559" cy="367703"/>
                </a:xfrm>
                <a:custGeom>
                  <a:rect b="b" l="l" r="r" t="t"/>
                  <a:pathLst>
                    <a:path extrusionOk="0" h="367703" w="218559">
                      <a:moveTo>
                        <a:pt x="212940" y="10128"/>
                      </a:moveTo>
                      <a:cubicBezTo>
                        <a:pt x="212940" y="10128"/>
                        <a:pt x="235514" y="165481"/>
                        <a:pt x="190175" y="227774"/>
                      </a:cubicBezTo>
                      <a:cubicBezTo>
                        <a:pt x="177888" y="238061"/>
                        <a:pt x="142455" y="229965"/>
                        <a:pt x="131215" y="228536"/>
                      </a:cubicBezTo>
                      <a:cubicBezTo>
                        <a:pt x="130263" y="221869"/>
                        <a:pt x="122929" y="279400"/>
                        <a:pt x="137693" y="329311"/>
                      </a:cubicBezTo>
                      <a:cubicBezTo>
                        <a:pt x="153599" y="378841"/>
                        <a:pt x="86543" y="379507"/>
                        <a:pt x="54444" y="336740"/>
                      </a:cubicBezTo>
                      <a:lnTo>
                        <a:pt x="5962" y="278447"/>
                      </a:lnTo>
                      <a:cubicBezTo>
                        <a:pt x="5962" y="278447"/>
                        <a:pt x="17487" y="191389"/>
                        <a:pt x="19678" y="162052"/>
                      </a:cubicBezTo>
                      <a:cubicBezTo>
                        <a:pt x="20821" y="146335"/>
                        <a:pt x="21202" y="131000"/>
                        <a:pt x="19868" y="122713"/>
                      </a:cubicBezTo>
                      <a:cubicBezTo>
                        <a:pt x="1390" y="121094"/>
                        <a:pt x="-4040" y="86899"/>
                        <a:pt x="2914" y="68326"/>
                      </a:cubicBezTo>
                      <a:cubicBezTo>
                        <a:pt x="9581" y="50609"/>
                        <a:pt x="44824" y="75850"/>
                        <a:pt x="51206" y="91662"/>
                      </a:cubicBezTo>
                      <a:cubicBezTo>
                        <a:pt x="53206" y="96710"/>
                        <a:pt x="59016" y="101949"/>
                        <a:pt x="65398" y="94424"/>
                      </a:cubicBezTo>
                      <a:cubicBezTo>
                        <a:pt x="69303" y="89757"/>
                        <a:pt x="70160" y="47275"/>
                        <a:pt x="75685" y="20891"/>
                      </a:cubicBezTo>
                      <a:cubicBezTo>
                        <a:pt x="81781" y="36893"/>
                        <a:pt x="106641" y="27368"/>
                        <a:pt x="106736" y="27368"/>
                      </a:cubicBezTo>
                      <a:cubicBezTo>
                        <a:pt x="115594" y="26987"/>
                        <a:pt x="122738" y="11938"/>
                        <a:pt x="122072" y="11652"/>
                      </a:cubicBezTo>
                      <a:cubicBezTo>
                        <a:pt x="133216" y="24701"/>
                        <a:pt x="167887" y="24701"/>
                        <a:pt x="178650" y="23844"/>
                      </a:cubicBezTo>
                      <a:cubicBezTo>
                        <a:pt x="188365" y="22987"/>
                        <a:pt x="194652" y="10414"/>
                        <a:pt x="197700" y="7175"/>
                      </a:cubicBezTo>
                      <a:cubicBezTo>
                        <a:pt x="213893" y="-10541"/>
                        <a:pt x="212940" y="10128"/>
                        <a:pt x="212940" y="10128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8"/>
                <p:cNvSpPr/>
                <p:nvPr/>
              </p:nvSpPr>
              <p:spPr>
                <a:xfrm>
                  <a:off x="3580545" y="2180039"/>
                  <a:ext cx="44005" cy="112585"/>
                </a:xfrm>
                <a:custGeom>
                  <a:rect b="b" l="l" r="r" t="t"/>
                  <a:pathLst>
                    <a:path extrusionOk="0" h="112585" w="44005">
                      <a:moveTo>
                        <a:pt x="44006" y="6477"/>
                      </a:moveTo>
                      <a:lnTo>
                        <a:pt x="0" y="0"/>
                      </a:lnTo>
                      <a:lnTo>
                        <a:pt x="37529" y="112586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28"/>
                <p:cNvSpPr/>
                <p:nvPr/>
              </p:nvSpPr>
              <p:spPr>
                <a:xfrm>
                  <a:off x="3401094" y="2183753"/>
                  <a:ext cx="255174" cy="646842"/>
                </a:xfrm>
                <a:custGeom>
                  <a:rect b="b" l="l" r="r" t="t"/>
                  <a:pathLst>
                    <a:path extrusionOk="0" h="646842" w="255174">
                      <a:moveTo>
                        <a:pt x="0" y="87535"/>
                      </a:moveTo>
                      <a:lnTo>
                        <a:pt x="87440" y="301276"/>
                      </a:lnTo>
                      <a:lnTo>
                        <a:pt x="155924" y="307562"/>
                      </a:lnTo>
                      <a:lnTo>
                        <a:pt x="125540" y="347377"/>
                      </a:lnTo>
                      <a:lnTo>
                        <a:pt x="255175" y="646843"/>
                      </a:lnTo>
                      <a:cubicBezTo>
                        <a:pt x="255175" y="646843"/>
                        <a:pt x="204311" y="375476"/>
                        <a:pt x="154877" y="222504"/>
                      </a:cubicBezTo>
                      <a:cubicBezTo>
                        <a:pt x="115919" y="102108"/>
                        <a:pt x="72866" y="0"/>
                        <a:pt x="72866" y="0"/>
                      </a:cubicBezTo>
                      <a:lnTo>
                        <a:pt x="0" y="87535"/>
                      </a:lnTo>
                      <a:close/>
                    </a:path>
                  </a:pathLst>
                </a:custGeom>
                <a:solidFill>
                  <a:srgbClr val="6389E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18" name="Google Shape;818;p28"/>
                <p:cNvGrpSpPr/>
                <p:nvPr/>
              </p:nvGrpSpPr>
              <p:grpSpPr>
                <a:xfrm>
                  <a:off x="3766471" y="2402281"/>
                  <a:ext cx="459096" cy="418904"/>
                  <a:chOff x="6987571" y="3640156"/>
                  <a:chExt cx="459096" cy="418904"/>
                </a:xfrm>
              </p:grpSpPr>
              <p:sp>
                <p:nvSpPr>
                  <p:cNvPr id="819" name="Google Shape;819;p28"/>
                  <p:cNvSpPr/>
                  <p:nvPr/>
                </p:nvSpPr>
                <p:spPr>
                  <a:xfrm>
                    <a:off x="6987571" y="3640156"/>
                    <a:ext cx="435292" cy="416369"/>
                  </a:xfrm>
                  <a:custGeom>
                    <a:rect b="b" l="l" r="r" t="t"/>
                    <a:pathLst>
                      <a:path extrusionOk="0" h="416369" w="435292">
                        <a:moveTo>
                          <a:pt x="159" y="408349"/>
                        </a:moveTo>
                        <a:lnTo>
                          <a:pt x="84836" y="120694"/>
                        </a:lnTo>
                        <a:cubicBezTo>
                          <a:pt x="88742" y="107835"/>
                          <a:pt x="98171" y="97453"/>
                          <a:pt x="110554" y="92309"/>
                        </a:cubicBezTo>
                        <a:lnTo>
                          <a:pt x="404781" y="2013"/>
                        </a:lnTo>
                        <a:cubicBezTo>
                          <a:pt x="425450" y="-6750"/>
                          <a:pt x="440881" y="14681"/>
                          <a:pt x="433356" y="35826"/>
                        </a:cubicBezTo>
                        <a:lnTo>
                          <a:pt x="356394" y="266903"/>
                        </a:lnTo>
                        <a:cubicBezTo>
                          <a:pt x="351346" y="282238"/>
                          <a:pt x="340392" y="294716"/>
                          <a:pt x="326104" y="301383"/>
                        </a:cubicBezTo>
                        <a:lnTo>
                          <a:pt x="21209" y="415493"/>
                        </a:lnTo>
                        <a:cubicBezTo>
                          <a:pt x="15589" y="418160"/>
                          <a:pt x="-1841" y="414445"/>
                          <a:pt x="159" y="408349"/>
                        </a:cubicBez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8"/>
                  <p:cNvSpPr/>
                  <p:nvPr/>
                </p:nvSpPr>
                <p:spPr>
                  <a:xfrm>
                    <a:off x="7003440" y="3647750"/>
                    <a:ext cx="443227" cy="411310"/>
                  </a:xfrm>
                  <a:custGeom>
                    <a:rect b="b" l="l" r="r" t="t"/>
                    <a:pathLst>
                      <a:path extrusionOk="0" h="411310" w="443227">
                        <a:moveTo>
                          <a:pt x="6" y="411137"/>
                        </a:moveTo>
                        <a:lnTo>
                          <a:pt x="89732" y="119005"/>
                        </a:lnTo>
                        <a:cubicBezTo>
                          <a:pt x="92875" y="109195"/>
                          <a:pt x="100019" y="101289"/>
                          <a:pt x="109449" y="97193"/>
                        </a:cubicBezTo>
                        <a:lnTo>
                          <a:pt x="424059" y="1086"/>
                        </a:lnTo>
                        <a:cubicBezTo>
                          <a:pt x="436632" y="-4058"/>
                          <a:pt x="446252" y="10039"/>
                          <a:pt x="442347" y="22994"/>
                        </a:cubicBezTo>
                        <a:lnTo>
                          <a:pt x="361956" y="262833"/>
                        </a:lnTo>
                        <a:cubicBezTo>
                          <a:pt x="355956" y="279026"/>
                          <a:pt x="351765" y="286645"/>
                          <a:pt x="336239" y="294265"/>
                        </a:cubicBezTo>
                        <a:cubicBezTo>
                          <a:pt x="282042" y="321031"/>
                          <a:pt x="-1518" y="415900"/>
                          <a:pt x="6" y="411137"/>
                        </a:cubicBezTo>
                        <a:close/>
                      </a:path>
                    </a:pathLst>
                  </a:custGeom>
                  <a:solidFill>
                    <a:srgbClr val="33415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21" name="Google Shape;821;p28"/>
                <p:cNvSpPr/>
                <p:nvPr/>
              </p:nvSpPr>
              <p:spPr>
                <a:xfrm>
                  <a:off x="3647125" y="2564995"/>
                  <a:ext cx="345900" cy="328180"/>
                </a:xfrm>
                <a:custGeom>
                  <a:rect b="b" l="l" r="r" t="t"/>
                  <a:pathLst>
                    <a:path extrusionOk="0" h="328180" w="345900">
                      <a:moveTo>
                        <a:pt x="46482" y="328180"/>
                      </a:moveTo>
                      <a:cubicBezTo>
                        <a:pt x="200977" y="222357"/>
                        <a:pt x="287941" y="139395"/>
                        <a:pt x="304514" y="124726"/>
                      </a:cubicBezTo>
                      <a:cubicBezTo>
                        <a:pt x="313944" y="116344"/>
                        <a:pt x="339852" y="88150"/>
                        <a:pt x="337757" y="83388"/>
                      </a:cubicBezTo>
                      <a:cubicBezTo>
                        <a:pt x="332994" y="72529"/>
                        <a:pt x="280321" y="128155"/>
                        <a:pt x="281654" y="124441"/>
                      </a:cubicBezTo>
                      <a:cubicBezTo>
                        <a:pt x="282988" y="120726"/>
                        <a:pt x="349377" y="63290"/>
                        <a:pt x="345758" y="54432"/>
                      </a:cubicBezTo>
                      <a:cubicBezTo>
                        <a:pt x="340233" y="41097"/>
                        <a:pt x="267367" y="106438"/>
                        <a:pt x="266033" y="107486"/>
                      </a:cubicBezTo>
                      <a:cubicBezTo>
                        <a:pt x="246602" y="123298"/>
                        <a:pt x="338233" y="47669"/>
                        <a:pt x="336709" y="37573"/>
                      </a:cubicBezTo>
                      <a:cubicBezTo>
                        <a:pt x="335185" y="27476"/>
                        <a:pt x="290989" y="59099"/>
                        <a:pt x="289369" y="60242"/>
                      </a:cubicBezTo>
                      <a:cubicBezTo>
                        <a:pt x="289369" y="60242"/>
                        <a:pt x="253175" y="89579"/>
                        <a:pt x="250412" y="87388"/>
                      </a:cubicBezTo>
                      <a:cubicBezTo>
                        <a:pt x="247745" y="85198"/>
                        <a:pt x="309753" y="1758"/>
                        <a:pt x="298894" y="44"/>
                      </a:cubicBezTo>
                      <a:cubicBezTo>
                        <a:pt x="288036" y="-1670"/>
                        <a:pt x="246412" y="47193"/>
                        <a:pt x="233839" y="59004"/>
                      </a:cubicBezTo>
                      <a:cubicBezTo>
                        <a:pt x="221266" y="70815"/>
                        <a:pt x="193358" y="80054"/>
                        <a:pt x="182975" y="88055"/>
                      </a:cubicBezTo>
                      <a:cubicBezTo>
                        <a:pt x="168592" y="99009"/>
                        <a:pt x="168497" y="61195"/>
                        <a:pt x="174498" y="47859"/>
                      </a:cubicBezTo>
                      <a:cubicBezTo>
                        <a:pt x="174498" y="47859"/>
                        <a:pt x="147352" y="79673"/>
                        <a:pt x="138017" y="106724"/>
                      </a:cubicBezTo>
                      <a:cubicBezTo>
                        <a:pt x="133159" y="120916"/>
                        <a:pt x="130111" y="139014"/>
                        <a:pt x="130111" y="139014"/>
                      </a:cubicBezTo>
                      <a:lnTo>
                        <a:pt x="0" y="225024"/>
                      </a:lnTo>
                      <a:lnTo>
                        <a:pt x="46482" y="32818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3241122" y="2335393"/>
                  <a:ext cx="596026" cy="655791"/>
                </a:xfrm>
                <a:custGeom>
                  <a:rect b="b" l="l" r="r" t="t"/>
                  <a:pathLst>
                    <a:path extrusionOk="0" h="655791" w="596026">
                      <a:moveTo>
                        <a:pt x="191214" y="71341"/>
                      </a:moveTo>
                      <a:cubicBezTo>
                        <a:pt x="191214" y="71341"/>
                        <a:pt x="128254" y="-27719"/>
                        <a:pt x="70342" y="7619"/>
                      </a:cubicBezTo>
                      <a:cubicBezTo>
                        <a:pt x="-27670" y="67531"/>
                        <a:pt x="-43863" y="302418"/>
                        <a:pt x="156924" y="597978"/>
                      </a:cubicBezTo>
                      <a:cubicBezTo>
                        <a:pt x="202454" y="665034"/>
                        <a:pt x="329898" y="676178"/>
                        <a:pt x="386953" y="618647"/>
                      </a:cubicBezTo>
                      <a:lnTo>
                        <a:pt x="596027" y="489488"/>
                      </a:lnTo>
                      <a:lnTo>
                        <a:pt x="506777" y="349566"/>
                      </a:lnTo>
                      <a:lnTo>
                        <a:pt x="370760" y="440816"/>
                      </a:lnTo>
                      <a:lnTo>
                        <a:pt x="191214" y="71341"/>
                      </a:lnTo>
                      <a:close/>
                    </a:path>
                  </a:pathLst>
                </a:custGeom>
                <a:solidFill>
                  <a:srgbClr val="3341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28"/>
                <p:cNvSpPr/>
                <p:nvPr/>
              </p:nvSpPr>
              <p:spPr>
                <a:xfrm>
                  <a:off x="3367376" y="2872120"/>
                  <a:ext cx="228409" cy="118924"/>
                </a:xfrm>
                <a:custGeom>
                  <a:rect b="b" l="l" r="r" t="t"/>
                  <a:pathLst>
                    <a:path extrusionOk="0" h="118924" w="228409">
                      <a:moveTo>
                        <a:pt x="187357" y="39249"/>
                      </a:moveTo>
                      <a:cubicBezTo>
                        <a:pt x="158877" y="10293"/>
                        <a:pt x="121158" y="-280"/>
                        <a:pt x="81343" y="6"/>
                      </a:cubicBezTo>
                      <a:cubicBezTo>
                        <a:pt x="57626" y="196"/>
                        <a:pt x="25432" y="2768"/>
                        <a:pt x="0" y="13912"/>
                      </a:cubicBezTo>
                      <a:cubicBezTo>
                        <a:pt x="9620" y="29533"/>
                        <a:pt x="19717" y="45249"/>
                        <a:pt x="30575" y="61252"/>
                      </a:cubicBezTo>
                      <a:cubicBezTo>
                        <a:pt x="68866" y="117639"/>
                        <a:pt x="164878" y="134308"/>
                        <a:pt x="228409" y="104019"/>
                      </a:cubicBezTo>
                      <a:cubicBezTo>
                        <a:pt x="218789" y="79921"/>
                        <a:pt x="205550" y="57727"/>
                        <a:pt x="187357" y="39249"/>
                      </a:cubicBezTo>
                      <a:close/>
                    </a:path>
                  </a:pathLst>
                </a:custGeom>
                <a:solidFill>
                  <a:srgbClr val="FF7A7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24" name="Google Shape;824;p28"/>
                <p:cNvGrpSpPr/>
                <p:nvPr/>
              </p:nvGrpSpPr>
              <p:grpSpPr>
                <a:xfrm rot="235659">
                  <a:off x="3523788" y="2021240"/>
                  <a:ext cx="197177" cy="63248"/>
                  <a:chOff x="3535016" y="2018114"/>
                  <a:chExt cx="197167" cy="63245"/>
                </a:xfrm>
              </p:grpSpPr>
              <p:sp>
                <p:nvSpPr>
                  <p:cNvPr id="825" name="Google Shape;825;p28"/>
                  <p:cNvSpPr/>
                  <p:nvPr/>
                </p:nvSpPr>
                <p:spPr>
                  <a:xfrm>
                    <a:off x="3610835" y="2018114"/>
                    <a:ext cx="62674" cy="63245"/>
                  </a:xfrm>
                  <a:custGeom>
                    <a:rect b="b" l="l" r="r" t="t"/>
                    <a:pathLst>
                      <a:path extrusionOk="0" h="63245" w="62674">
                        <a:moveTo>
                          <a:pt x="31337" y="63246"/>
                        </a:moveTo>
                        <a:cubicBezTo>
                          <a:pt x="14097" y="63246"/>
                          <a:pt x="0" y="49054"/>
                          <a:pt x="0" y="31623"/>
                        </a:cubicBezTo>
                        <a:cubicBezTo>
                          <a:pt x="0" y="14192"/>
                          <a:pt x="14002" y="0"/>
                          <a:pt x="31337" y="0"/>
                        </a:cubicBezTo>
                        <a:cubicBezTo>
                          <a:pt x="48673" y="0"/>
                          <a:pt x="62675" y="14192"/>
                          <a:pt x="62675" y="31623"/>
                        </a:cubicBezTo>
                        <a:cubicBezTo>
                          <a:pt x="62579" y="49054"/>
                          <a:pt x="48578" y="63246"/>
                          <a:pt x="31337" y="63246"/>
                        </a:cubicBezTo>
                        <a:close/>
                        <a:moveTo>
                          <a:pt x="31337" y="2286"/>
                        </a:moveTo>
                        <a:cubicBezTo>
                          <a:pt x="15335" y="2286"/>
                          <a:pt x="2381" y="15430"/>
                          <a:pt x="2381" y="31623"/>
                        </a:cubicBezTo>
                        <a:cubicBezTo>
                          <a:pt x="2381" y="47816"/>
                          <a:pt x="15430" y="60960"/>
                          <a:pt x="31337" y="60960"/>
                        </a:cubicBezTo>
                        <a:cubicBezTo>
                          <a:pt x="47244" y="60960"/>
                          <a:pt x="60293" y="47816"/>
                          <a:pt x="60293" y="31623"/>
                        </a:cubicBezTo>
                        <a:cubicBezTo>
                          <a:pt x="60293" y="15430"/>
                          <a:pt x="47244" y="2286"/>
                          <a:pt x="31337" y="2286"/>
                        </a:cubicBezTo>
                        <a:close/>
                      </a:path>
                    </a:pathLst>
                  </a:custGeom>
                  <a:solidFill>
                    <a:srgbClr val="33415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6" name="Google Shape;826;p28"/>
                  <p:cNvSpPr/>
                  <p:nvPr/>
                </p:nvSpPr>
                <p:spPr>
                  <a:xfrm>
                    <a:off x="3682082" y="2018209"/>
                    <a:ext cx="50101" cy="61531"/>
                  </a:xfrm>
                  <a:custGeom>
                    <a:rect b="b" l="l" r="r" t="t"/>
                    <a:pathLst>
                      <a:path extrusionOk="0" h="61531" w="50101">
                        <a:moveTo>
                          <a:pt x="25051" y="61532"/>
                        </a:moveTo>
                        <a:cubicBezTo>
                          <a:pt x="11240" y="61532"/>
                          <a:pt x="0" y="47720"/>
                          <a:pt x="0" y="30766"/>
                        </a:cubicBezTo>
                        <a:cubicBezTo>
                          <a:pt x="0" y="13811"/>
                          <a:pt x="11240" y="0"/>
                          <a:pt x="25051" y="0"/>
                        </a:cubicBezTo>
                        <a:cubicBezTo>
                          <a:pt x="38862" y="0"/>
                          <a:pt x="50102" y="13811"/>
                          <a:pt x="50102" y="30766"/>
                        </a:cubicBezTo>
                        <a:cubicBezTo>
                          <a:pt x="50102" y="47720"/>
                          <a:pt x="38862" y="61532"/>
                          <a:pt x="25051" y="61532"/>
                        </a:cubicBezTo>
                        <a:close/>
                        <a:moveTo>
                          <a:pt x="25051" y="2096"/>
                        </a:moveTo>
                        <a:cubicBezTo>
                          <a:pt x="12383" y="2096"/>
                          <a:pt x="2000" y="14954"/>
                          <a:pt x="2000" y="30766"/>
                        </a:cubicBezTo>
                        <a:cubicBezTo>
                          <a:pt x="2000" y="46577"/>
                          <a:pt x="12287" y="59436"/>
                          <a:pt x="25051" y="59436"/>
                        </a:cubicBezTo>
                        <a:cubicBezTo>
                          <a:pt x="37814" y="59436"/>
                          <a:pt x="48101" y="46577"/>
                          <a:pt x="48101" y="30766"/>
                        </a:cubicBezTo>
                        <a:cubicBezTo>
                          <a:pt x="48101" y="14954"/>
                          <a:pt x="37719" y="2096"/>
                          <a:pt x="25051" y="2096"/>
                        </a:cubicBezTo>
                        <a:close/>
                      </a:path>
                    </a:pathLst>
                  </a:custGeom>
                  <a:solidFill>
                    <a:srgbClr val="33415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8"/>
                  <p:cNvSpPr/>
                  <p:nvPr/>
                </p:nvSpPr>
                <p:spPr>
                  <a:xfrm>
                    <a:off x="3670937" y="2045832"/>
                    <a:ext cx="13144" cy="7524"/>
                  </a:xfrm>
                  <a:custGeom>
                    <a:rect b="b" l="l" r="r" t="t"/>
                    <a:pathLst>
                      <a:path extrusionOk="0" h="7524" w="13144">
                        <a:moveTo>
                          <a:pt x="2096" y="7525"/>
                        </a:moveTo>
                        <a:lnTo>
                          <a:pt x="0" y="6572"/>
                        </a:lnTo>
                        <a:cubicBezTo>
                          <a:pt x="286" y="5905"/>
                          <a:pt x="2953" y="0"/>
                          <a:pt x="6858" y="0"/>
                        </a:cubicBezTo>
                        <a:cubicBezTo>
                          <a:pt x="6858" y="0"/>
                          <a:pt x="6858" y="0"/>
                          <a:pt x="6953" y="0"/>
                        </a:cubicBezTo>
                        <a:cubicBezTo>
                          <a:pt x="9334" y="0"/>
                          <a:pt x="11430" y="2191"/>
                          <a:pt x="13145" y="6667"/>
                        </a:cubicBezTo>
                        <a:lnTo>
                          <a:pt x="10954" y="7525"/>
                        </a:lnTo>
                        <a:cubicBezTo>
                          <a:pt x="9620" y="4191"/>
                          <a:pt x="8192" y="2381"/>
                          <a:pt x="6858" y="2381"/>
                        </a:cubicBezTo>
                        <a:cubicBezTo>
                          <a:pt x="6858" y="2381"/>
                          <a:pt x="6858" y="2381"/>
                          <a:pt x="6858" y="2381"/>
                        </a:cubicBezTo>
                        <a:cubicBezTo>
                          <a:pt x="4763" y="2381"/>
                          <a:pt x="2667" y="6191"/>
                          <a:pt x="2096" y="7525"/>
                        </a:cubicBezTo>
                        <a:close/>
                      </a:path>
                    </a:pathLst>
                  </a:custGeom>
                  <a:solidFill>
                    <a:srgbClr val="33415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828" name="Google Shape;828;p28"/>
                  <p:cNvGrpSpPr/>
                  <p:nvPr/>
                </p:nvGrpSpPr>
                <p:grpSpPr>
                  <a:xfrm>
                    <a:off x="3601215" y="2041545"/>
                    <a:ext cx="11334" cy="10286"/>
                    <a:chOff x="6825615" y="3284695"/>
                    <a:chExt cx="11334" cy="10286"/>
                  </a:xfrm>
                </p:grpSpPr>
                <p:sp>
                  <p:nvSpPr>
                    <p:cNvPr id="829" name="Google Shape;829;p28"/>
                    <p:cNvSpPr/>
                    <p:nvPr/>
                  </p:nvSpPr>
                  <p:spPr>
                    <a:xfrm>
                      <a:off x="6826758" y="3285743"/>
                      <a:ext cx="9239" cy="8191"/>
                    </a:xfrm>
                    <a:custGeom>
                      <a:rect b="b" l="l" r="r" t="t"/>
                      <a:pathLst>
                        <a:path extrusionOk="0" h="8191" w="9239">
                          <a:moveTo>
                            <a:pt x="9239" y="8192"/>
                          </a:moveTo>
                          <a:lnTo>
                            <a:pt x="4096" y="8192"/>
                          </a:lnTo>
                          <a:cubicBezTo>
                            <a:pt x="1810" y="8192"/>
                            <a:pt x="0" y="6382"/>
                            <a:pt x="0" y="4096"/>
                          </a:cubicBezTo>
                          <a:lnTo>
                            <a:pt x="0" y="4096"/>
                          </a:lnTo>
                          <a:cubicBezTo>
                            <a:pt x="0" y="1810"/>
                            <a:pt x="1810" y="0"/>
                            <a:pt x="4096" y="0"/>
                          </a:cubicBezTo>
                          <a:lnTo>
                            <a:pt x="9239" y="0"/>
                          </a:lnTo>
                          <a:lnTo>
                            <a:pt x="9239" y="8192"/>
                          </a:lnTo>
                          <a:close/>
                        </a:path>
                      </a:pathLst>
                    </a:custGeom>
                    <a:solidFill>
                      <a:srgbClr val="33415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30" name="Google Shape;830;p28"/>
                    <p:cNvSpPr/>
                    <p:nvPr/>
                  </p:nvSpPr>
                  <p:spPr>
                    <a:xfrm>
                      <a:off x="6825615" y="3284695"/>
                      <a:ext cx="11334" cy="10286"/>
                    </a:xfrm>
                    <a:custGeom>
                      <a:rect b="b" l="l" r="r" t="t"/>
                      <a:pathLst>
                        <a:path extrusionOk="0" h="10286" w="11334">
                          <a:moveTo>
                            <a:pt x="11335" y="10287"/>
                          </a:moveTo>
                          <a:lnTo>
                            <a:pt x="5143" y="10287"/>
                          </a:lnTo>
                          <a:cubicBezTo>
                            <a:pt x="2286" y="10287"/>
                            <a:pt x="0" y="8001"/>
                            <a:pt x="0" y="5143"/>
                          </a:cubicBezTo>
                          <a:cubicBezTo>
                            <a:pt x="0" y="2286"/>
                            <a:pt x="2286" y="0"/>
                            <a:pt x="5143" y="0"/>
                          </a:cubicBezTo>
                          <a:lnTo>
                            <a:pt x="11335" y="0"/>
                          </a:lnTo>
                          <a:lnTo>
                            <a:pt x="11335" y="10287"/>
                          </a:lnTo>
                          <a:close/>
                          <a:moveTo>
                            <a:pt x="5239" y="2000"/>
                          </a:moveTo>
                          <a:cubicBezTo>
                            <a:pt x="3524" y="2000"/>
                            <a:pt x="2096" y="3429"/>
                            <a:pt x="2096" y="5143"/>
                          </a:cubicBezTo>
                          <a:cubicBezTo>
                            <a:pt x="2096" y="6858"/>
                            <a:pt x="3524" y="8287"/>
                            <a:pt x="5239" y="8287"/>
                          </a:cubicBezTo>
                          <a:lnTo>
                            <a:pt x="9334" y="8287"/>
                          </a:lnTo>
                          <a:lnTo>
                            <a:pt x="9334" y="2096"/>
                          </a:lnTo>
                          <a:lnTo>
                            <a:pt x="5239" y="2096"/>
                          </a:lnTo>
                          <a:close/>
                        </a:path>
                      </a:pathLst>
                    </a:custGeom>
                    <a:solidFill>
                      <a:srgbClr val="33415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31" name="Google Shape;831;p28"/>
                  <p:cNvSpPr/>
                  <p:nvPr/>
                </p:nvSpPr>
                <p:spPr>
                  <a:xfrm>
                    <a:off x="3535016" y="2040498"/>
                    <a:ext cx="76485" cy="7143"/>
                  </a:xfrm>
                  <a:custGeom>
                    <a:rect b="b" l="l" r="r" t="t"/>
                    <a:pathLst>
                      <a:path extrusionOk="0" h="7143" w="76485">
                        <a:moveTo>
                          <a:pt x="76391" y="7144"/>
                        </a:moveTo>
                        <a:lnTo>
                          <a:pt x="0" y="2096"/>
                        </a:lnTo>
                        <a:lnTo>
                          <a:pt x="95" y="0"/>
                        </a:lnTo>
                        <a:lnTo>
                          <a:pt x="76486" y="5143"/>
                        </a:lnTo>
                        <a:close/>
                      </a:path>
                    </a:pathLst>
                  </a:custGeom>
                  <a:solidFill>
                    <a:srgbClr val="33415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32" name="Google Shape;832;p28"/>
                <p:cNvSpPr/>
                <p:nvPr/>
              </p:nvSpPr>
              <p:spPr>
                <a:xfrm flipH="1">
                  <a:off x="3487528" y="2039079"/>
                  <a:ext cx="30156" cy="30857"/>
                </a:xfrm>
                <a:custGeom>
                  <a:rect b="b" l="l" r="r" t="t"/>
                  <a:pathLst>
                    <a:path extrusionOk="0" h="34" w="33">
                      <a:moveTo>
                        <a:pt x="2" y="34"/>
                      </a:moveTo>
                      <a:cubicBezTo>
                        <a:pt x="3" y="34"/>
                        <a:pt x="4" y="33"/>
                        <a:pt x="4" y="32"/>
                      </a:cubicBezTo>
                      <a:cubicBezTo>
                        <a:pt x="4" y="32"/>
                        <a:pt x="4" y="22"/>
                        <a:pt x="10" y="18"/>
                      </a:cubicBezTo>
                      <a:cubicBezTo>
                        <a:pt x="12" y="17"/>
                        <a:pt x="16" y="17"/>
                        <a:pt x="20" y="19"/>
                      </a:cubicBezTo>
                      <a:cubicBezTo>
                        <a:pt x="21" y="19"/>
                        <a:pt x="22" y="19"/>
                        <a:pt x="22" y="18"/>
                      </a:cubicBezTo>
                      <a:cubicBezTo>
                        <a:pt x="22" y="17"/>
                        <a:pt x="22" y="16"/>
                        <a:pt x="21" y="16"/>
                      </a:cubicBezTo>
                      <a:cubicBezTo>
                        <a:pt x="16" y="14"/>
                        <a:pt x="12" y="14"/>
                        <a:pt x="8" y="16"/>
                      </a:cubicBezTo>
                      <a:cubicBezTo>
                        <a:pt x="7" y="16"/>
                        <a:pt x="6" y="17"/>
                        <a:pt x="6" y="18"/>
                      </a:cubicBezTo>
                      <a:cubicBezTo>
                        <a:pt x="8" y="10"/>
                        <a:pt x="13" y="4"/>
                        <a:pt x="18" y="4"/>
                      </a:cubicBezTo>
                      <a:cubicBezTo>
                        <a:pt x="21" y="3"/>
                        <a:pt x="24" y="5"/>
                        <a:pt x="27" y="8"/>
                      </a:cubicBezTo>
                      <a:cubicBezTo>
                        <a:pt x="29" y="10"/>
                        <a:pt x="30" y="13"/>
                        <a:pt x="30" y="13"/>
                      </a:cubicBezTo>
                      <a:cubicBezTo>
                        <a:pt x="31" y="13"/>
                        <a:pt x="31" y="14"/>
                        <a:pt x="32" y="13"/>
                      </a:cubicBezTo>
                      <a:cubicBezTo>
                        <a:pt x="33" y="13"/>
                        <a:pt x="33" y="12"/>
                        <a:pt x="33" y="11"/>
                      </a:cubicBezTo>
                      <a:cubicBezTo>
                        <a:pt x="33" y="11"/>
                        <a:pt x="28" y="0"/>
                        <a:pt x="18" y="1"/>
                      </a:cubicBezTo>
                      <a:cubicBezTo>
                        <a:pt x="8" y="2"/>
                        <a:pt x="0" y="16"/>
                        <a:pt x="1" y="32"/>
                      </a:cubicBezTo>
                      <a:cubicBezTo>
                        <a:pt x="1" y="33"/>
                        <a:pt x="1" y="34"/>
                        <a:pt x="2" y="34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33" name="Google Shape;833;p28"/>
                <p:cNvGrpSpPr/>
                <p:nvPr/>
              </p:nvGrpSpPr>
              <p:grpSpPr>
                <a:xfrm flipH="1">
                  <a:off x="3608347" y="1986575"/>
                  <a:ext cx="95784" cy="80518"/>
                  <a:chOff x="5551897" y="1383249"/>
                  <a:chExt cx="166378" cy="139861"/>
                </a:xfrm>
              </p:grpSpPr>
              <p:sp>
                <p:nvSpPr>
                  <p:cNvPr id="834" name="Google Shape;834;p28"/>
                  <p:cNvSpPr/>
                  <p:nvPr/>
                </p:nvSpPr>
                <p:spPr>
                  <a:xfrm>
                    <a:off x="5560156" y="1474947"/>
                    <a:ext cx="24082" cy="48163"/>
                  </a:xfrm>
                  <a:custGeom>
                    <a:rect b="b" l="l" r="r" t="t"/>
                    <a:pathLst>
                      <a:path extrusionOk="0" h="43" w="21">
                        <a:moveTo>
                          <a:pt x="19" y="20"/>
                        </a:moveTo>
                        <a:cubicBezTo>
                          <a:pt x="21" y="31"/>
                          <a:pt x="18" y="41"/>
                          <a:pt x="14" y="42"/>
                        </a:cubicBezTo>
                        <a:cubicBezTo>
                          <a:pt x="9" y="43"/>
                          <a:pt x="4" y="34"/>
                          <a:pt x="2" y="23"/>
                        </a:cubicBezTo>
                        <a:cubicBezTo>
                          <a:pt x="0" y="12"/>
                          <a:pt x="2" y="2"/>
                          <a:pt x="7" y="1"/>
                        </a:cubicBezTo>
                        <a:cubicBezTo>
                          <a:pt x="11" y="0"/>
                          <a:pt x="17" y="9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rgbClr val="33415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5" name="Google Shape;835;p28"/>
                  <p:cNvSpPr/>
                  <p:nvPr/>
                </p:nvSpPr>
                <p:spPr>
                  <a:xfrm>
                    <a:off x="5647751" y="1471248"/>
                    <a:ext cx="23222" cy="48163"/>
                  </a:xfrm>
                  <a:custGeom>
                    <a:rect b="b" l="l" r="r" t="t"/>
                    <a:pathLst>
                      <a:path extrusionOk="0" h="43" w="20">
                        <a:moveTo>
                          <a:pt x="18" y="20"/>
                        </a:moveTo>
                        <a:cubicBezTo>
                          <a:pt x="20" y="31"/>
                          <a:pt x="18" y="41"/>
                          <a:pt x="13" y="42"/>
                        </a:cubicBezTo>
                        <a:cubicBezTo>
                          <a:pt x="9" y="43"/>
                          <a:pt x="3" y="34"/>
                          <a:pt x="2" y="23"/>
                        </a:cubicBezTo>
                        <a:cubicBezTo>
                          <a:pt x="0" y="12"/>
                          <a:pt x="2" y="2"/>
                          <a:pt x="6" y="1"/>
                        </a:cubicBezTo>
                        <a:cubicBezTo>
                          <a:pt x="11" y="0"/>
                          <a:pt x="16" y="9"/>
                          <a:pt x="18" y="20"/>
                        </a:cubicBezTo>
                        <a:close/>
                      </a:path>
                    </a:pathLst>
                  </a:custGeom>
                  <a:solidFill>
                    <a:srgbClr val="33415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6" name="Google Shape;836;p28"/>
                  <p:cNvSpPr/>
                  <p:nvPr/>
                </p:nvSpPr>
                <p:spPr>
                  <a:xfrm>
                    <a:off x="5639150" y="1383249"/>
                    <a:ext cx="79125" cy="73105"/>
                  </a:xfrm>
                  <a:custGeom>
                    <a:rect b="b" l="l" r="r" t="t"/>
                    <a:pathLst>
                      <a:path extrusionOk="0" h="65" w="70">
                        <a:moveTo>
                          <a:pt x="0" y="51"/>
                        </a:moveTo>
                        <a:cubicBezTo>
                          <a:pt x="0" y="51"/>
                          <a:pt x="36" y="30"/>
                          <a:pt x="70" y="65"/>
                        </a:cubicBezTo>
                        <a:cubicBezTo>
                          <a:pt x="70" y="65"/>
                          <a:pt x="32" y="0"/>
                          <a:pt x="0" y="51"/>
                        </a:cubicBezTo>
                        <a:close/>
                      </a:path>
                    </a:pathLst>
                  </a:custGeom>
                  <a:solidFill>
                    <a:srgbClr val="33415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7" name="Google Shape;837;p28"/>
                  <p:cNvSpPr/>
                  <p:nvPr/>
                </p:nvSpPr>
                <p:spPr>
                  <a:xfrm>
                    <a:off x="5551897" y="1393579"/>
                    <a:ext cx="55044" cy="62784"/>
                  </a:xfrm>
                  <a:custGeom>
                    <a:rect b="b" l="l" r="r" t="t"/>
                    <a:pathLst>
                      <a:path extrusionOk="0" h="56" w="49">
                        <a:moveTo>
                          <a:pt x="49" y="30"/>
                        </a:moveTo>
                        <a:cubicBezTo>
                          <a:pt x="49" y="30"/>
                          <a:pt x="16" y="24"/>
                          <a:pt x="0" y="56"/>
                        </a:cubicBezTo>
                        <a:cubicBezTo>
                          <a:pt x="0" y="56"/>
                          <a:pt x="14" y="0"/>
                          <a:pt x="49" y="30"/>
                        </a:cubicBezTo>
                        <a:close/>
                      </a:path>
                    </a:pathLst>
                  </a:custGeom>
                  <a:solidFill>
                    <a:srgbClr val="33415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38" name="Google Shape;838;p28"/>
              <p:cNvSpPr/>
              <p:nvPr/>
            </p:nvSpPr>
            <p:spPr>
              <a:xfrm rot="-9414398">
                <a:off x="3519847" y="2067982"/>
                <a:ext cx="41373" cy="23141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9" name="Google Shape;839;p28"/>
            <p:cNvGrpSpPr/>
            <p:nvPr/>
          </p:nvGrpSpPr>
          <p:grpSpPr>
            <a:xfrm>
              <a:off x="7132778" y="2868989"/>
              <a:ext cx="471946" cy="712345"/>
              <a:chOff x="2047101" y="2145599"/>
              <a:chExt cx="407553" cy="615151"/>
            </a:xfrm>
          </p:grpSpPr>
          <p:sp>
            <p:nvSpPr>
              <p:cNvPr id="840" name="Google Shape;840;p28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rgbClr val="CBDDF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rgbClr val="FFC53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6389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6389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rgbClr val="6389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0" name="Google Shape;870;p28"/>
            <p:cNvGrpSpPr/>
            <p:nvPr/>
          </p:nvGrpSpPr>
          <p:grpSpPr>
            <a:xfrm>
              <a:off x="7429496" y="661136"/>
              <a:ext cx="928597" cy="953998"/>
              <a:chOff x="777043" y="2258113"/>
              <a:chExt cx="819663" cy="842085"/>
            </a:xfrm>
          </p:grpSpPr>
          <p:sp>
            <p:nvSpPr>
              <p:cNvPr id="871" name="Google Shape;871;p28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72" name="Google Shape;872;p28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73" name="Google Shape;873;p28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rgbClr val="6389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rgbClr val="FFC53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0" name="Google Shape;880;p28"/>
            <p:cNvSpPr/>
            <p:nvPr/>
          </p:nvSpPr>
          <p:spPr>
            <a:xfrm>
              <a:off x="6775158" y="290718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rgbClr val="FF9D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8466784" y="1008263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rgbClr val="FF7A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2" name="Google Shape;882;p28"/>
            <p:cNvGrpSpPr/>
            <p:nvPr/>
          </p:nvGrpSpPr>
          <p:grpSpPr>
            <a:xfrm>
              <a:off x="5755594" y="2823602"/>
              <a:ext cx="415198" cy="415198"/>
              <a:chOff x="1404969" y="1106377"/>
              <a:chExt cx="415198" cy="415198"/>
            </a:xfrm>
          </p:grpSpPr>
          <p:sp>
            <p:nvSpPr>
              <p:cNvPr id="883" name="Google Shape;883;p28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rgbClr val="FFC53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5" name="Google Shape;885;p28"/>
            <p:cNvGrpSpPr/>
            <p:nvPr/>
          </p:nvGrpSpPr>
          <p:grpSpPr>
            <a:xfrm>
              <a:off x="6293473" y="2569111"/>
              <a:ext cx="653332" cy="924225"/>
              <a:chOff x="6000261" y="1225220"/>
              <a:chExt cx="627600" cy="887824"/>
            </a:xfrm>
          </p:grpSpPr>
          <p:sp>
            <p:nvSpPr>
              <p:cNvPr id="886" name="Google Shape;886;p28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rgbClr val="6389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rgbClr val="FF9D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rgbClr val="3341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904" name="Google Shape;904;p29"/>
          <p:cNvSpPr txBox="1"/>
          <p:nvPr>
            <p:ph idx="1" type="body"/>
          </p:nvPr>
        </p:nvSpPr>
        <p:spPr>
          <a:xfrm>
            <a:off x="720000" y="1063341"/>
            <a:ext cx="7704000" cy="2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Supervised learning technique used to </a:t>
            </a:r>
            <a:r>
              <a:rPr lang="en"/>
              <a:t>classify data 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Clean data to remove string values and change them to numerical values (e.g. yes-1)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Standardize the data set before running KNN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 = 19 (odd #)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Measure performance using classification matrix</a:t>
            </a:r>
            <a:endParaRPr/>
          </a:p>
        </p:txBody>
      </p:sp>
      <p:pic>
        <p:nvPicPr>
          <p:cNvPr id="905" name="Google Shape;9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900" y="2848900"/>
            <a:ext cx="2966451" cy="15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1225" y="2786388"/>
            <a:ext cx="1924124" cy="16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912" name="Google Shape;912;p30"/>
          <p:cNvSpPr txBox="1"/>
          <p:nvPr>
            <p:ph idx="1" type="body"/>
          </p:nvPr>
        </p:nvSpPr>
        <p:spPr>
          <a:xfrm>
            <a:off x="668125" y="1048521"/>
            <a:ext cx="77040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Unsupervised learning technique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Looks for columns in graph that have most correlation with our key value, obesity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 4 = </a:t>
            </a:r>
            <a:r>
              <a:rPr lang="en"/>
              <a:t>Gender, age, family history with obesity, and weight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Determines which columns are most important to test in other unsupervised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K-Means clustering</a:t>
            </a:r>
            <a:endParaRPr/>
          </a:p>
        </p:txBody>
      </p:sp>
      <p:pic>
        <p:nvPicPr>
          <p:cNvPr id="913" name="Google Shape;9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2668126"/>
            <a:ext cx="36385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Google Shape;9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169" y="2815569"/>
            <a:ext cx="3962550" cy="20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</a:t>
            </a:r>
            <a:r>
              <a:rPr lang="en"/>
              <a:t>Clustering</a:t>
            </a:r>
            <a:endParaRPr/>
          </a:p>
        </p:txBody>
      </p:sp>
      <p:sp>
        <p:nvSpPr>
          <p:cNvPr id="920" name="Google Shape;920;p31"/>
          <p:cNvSpPr txBox="1"/>
          <p:nvPr>
            <p:ph idx="1" type="body"/>
          </p:nvPr>
        </p:nvSpPr>
        <p:spPr>
          <a:xfrm>
            <a:off x="438750" y="1017725"/>
            <a:ext cx="8266500" cy="28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Unsupervised testing by grouping </a:t>
            </a:r>
            <a:r>
              <a:rPr lang="en"/>
              <a:t>data points</a:t>
            </a:r>
            <a:r>
              <a:rPr lang="en"/>
              <a:t> with similarities in multiple dimensions into clusters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version for all columns, one version for critical columns determined by feature selection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Utilizes the elbow method for choosing the right k </a:t>
            </a:r>
            <a:r>
              <a:rPr lang="en"/>
              <a:t>value - at point where inertia slows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Measures of obesity and selected features in 6 clusters together</a:t>
            </a:r>
            <a:endParaRPr/>
          </a:p>
        </p:txBody>
      </p:sp>
      <p:sp>
        <p:nvSpPr>
          <p:cNvPr id="921" name="Google Shape;921;p31"/>
          <p:cNvSpPr/>
          <p:nvPr/>
        </p:nvSpPr>
        <p:spPr>
          <a:xfrm>
            <a:off x="6511075" y="4205075"/>
            <a:ext cx="110700" cy="1107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2" name="Google Shape;922;p31"/>
          <p:cNvSpPr txBox="1"/>
          <p:nvPr/>
        </p:nvSpPr>
        <p:spPr>
          <a:xfrm>
            <a:off x="6495800" y="4826675"/>
            <a:ext cx="1727400" cy="26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Significant Features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23" name="Google Shape;923;p31"/>
          <p:cNvPicPr preferRelativeResize="0"/>
          <p:nvPr/>
        </p:nvPicPr>
        <p:blipFill rotWithShape="1">
          <a:blip r:embed="rId4">
            <a:alphaModFix/>
          </a:blip>
          <a:srcRect b="3577" l="0" r="0" t="0"/>
          <a:stretch/>
        </p:blipFill>
        <p:spPr>
          <a:xfrm>
            <a:off x="4635323" y="2721928"/>
            <a:ext cx="491852" cy="2235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2800" y="2721925"/>
            <a:ext cx="2202523" cy="2235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225" y="2721925"/>
            <a:ext cx="2071575" cy="1676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2"/>
          <p:cNvSpPr txBox="1"/>
          <p:nvPr/>
        </p:nvSpPr>
        <p:spPr>
          <a:xfrm>
            <a:off x="957075" y="1809150"/>
            <a:ext cx="27945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EDA</a:t>
            </a:r>
            <a:endParaRPr b="1" sz="95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