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96" y="-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34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Змейка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Когда маленькие дети скучают</a:t>
            </a:r>
            <a:r>
              <a:rPr lang="en-US" sz="1800" dirty="0" smtClean="0"/>
              <a:t>,</a:t>
            </a:r>
            <a:r>
              <a:rPr lang="ru-RU" sz="1800" dirty="0" smtClean="0"/>
              <a:t> родители должны их как то развлекать</a:t>
            </a:r>
            <a:r>
              <a:rPr lang="en-US" sz="1800" dirty="0" smtClean="0"/>
              <a:t>, </a:t>
            </a:r>
            <a:r>
              <a:rPr lang="ru-RU" sz="1800" dirty="0" smtClean="0"/>
              <a:t>а не заниматься своими делами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Создать игру – Змейку простую</a:t>
            </a:r>
            <a:r>
              <a:rPr lang="en-US" sz="1800" dirty="0" smtClean="0"/>
              <a:t>,</a:t>
            </a:r>
            <a:r>
              <a:rPr lang="ru-RU" sz="1800" dirty="0" smtClean="0"/>
              <a:t> но увлекательную. </a:t>
            </a:r>
            <a:r>
              <a:rPr lang="ru-RU" sz="1800" dirty="0" smtClean="0"/>
              <a:t>Данная игра может в момент убить время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Это дети от 3 до 6 лет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0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Из внутри игрового магазина и специальных акций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Пример –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ru-RU" sz="1800" dirty="0" smtClean="0">
                <a:solidFill>
                  <a:schemeClr val="dk1"/>
                </a:solidFill>
              </a:rPr>
              <a:t>«Всего за 100 рублей вы начнете не с самого начала</a:t>
            </a:r>
            <a:r>
              <a:rPr lang="en-US" sz="1800" dirty="0" smtClean="0">
                <a:solidFill>
                  <a:schemeClr val="dk1"/>
                </a:solidFill>
              </a:rPr>
              <a:t>, </a:t>
            </a:r>
            <a:r>
              <a:rPr lang="ru-RU" sz="1800" dirty="0" smtClean="0">
                <a:solidFill>
                  <a:schemeClr val="dk1"/>
                </a:solidFill>
              </a:rPr>
              <a:t>а с 100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Бесплатная игра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Нет рекламы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Проста в использовании </a:t>
            </a:r>
            <a:endParaRPr lang="en-GB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Можно добавить интерфейс</a:t>
            </a:r>
            <a:r>
              <a:rPr lang="en-US" sz="1800" dirty="0" smtClean="0">
                <a:solidFill>
                  <a:schemeClr val="dk1"/>
                </a:solidFill>
              </a:rPr>
              <a:t>,</a:t>
            </a:r>
            <a:r>
              <a:rPr lang="ru-RU" sz="1800" dirty="0" smtClean="0">
                <a:solidFill>
                  <a:schemeClr val="dk1"/>
                </a:solidFill>
              </a:rPr>
              <a:t> </a:t>
            </a:r>
            <a:r>
              <a:rPr lang="ru-RU" sz="1800" dirty="0" err="1" smtClean="0">
                <a:solidFill>
                  <a:schemeClr val="dk1"/>
                </a:solidFill>
              </a:rPr>
              <a:t>препятсвия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Спасибо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внимание</a:t>
            </a:r>
            <a:r>
              <a:rPr lang="en-GB" dirty="0"/>
              <a:t>!</a:t>
            </a:r>
            <a:endParaRPr dirty="0"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Экран (16:9)</PresentationFormat>
  <Paragraphs>21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Algoritmika (May 2021) 02</vt:lpstr>
      <vt:lpstr>Презентация проекта Змейка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Змейка</dc:title>
  <cp:lastModifiedBy>3405</cp:lastModifiedBy>
  <cp:revision>1</cp:revision>
  <dcterms:modified xsi:type="dcterms:W3CDTF">2023-05-21T08:34:22Z</dcterms:modified>
</cp:coreProperties>
</file>