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4"/>
  </p:sldMasterIdLst>
  <p:notesMasterIdLst>
    <p:notesMasterId r:id="rId10"/>
  </p:notesMasterIdLst>
  <p:handoutMasterIdLst>
    <p:handoutMasterId r:id="rId11"/>
  </p:handoutMasterIdLst>
  <p:sldIdLst>
    <p:sldId id="289" r:id="rId5"/>
    <p:sldId id="264" r:id="rId6"/>
    <p:sldId id="265" r:id="rId7"/>
    <p:sldId id="261"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D5825F2-3810-4C52-AE39-51BB92B55DD5}" v="125" dt="2025-03-27T11:31:04.628"/>
  </p1510:revLst>
</p1510:revInfo>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58" autoAdjust="0"/>
    <p:restoredTop sz="94694" autoAdjust="0"/>
  </p:normalViewPr>
  <p:slideViewPr>
    <p:cSldViewPr snapToGrid="0">
      <p:cViewPr varScale="1">
        <p:scale>
          <a:sx n="110" d="100"/>
          <a:sy n="110" d="100"/>
        </p:scale>
        <p:origin x="72" y="3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17" Type="http://schemas.microsoft.com/office/2018/10/relationships/authors" Target="author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t>3/27/2025</a:t>
            </a:fld>
            <a:endParaRPr lang="en-US"/>
          </a:p>
        </p:txBody>
      </p:sp>
      <p:sp>
        <p:nvSpPr>
          <p:cNvPr id="4" name="Footer Placeholder 3">
            <a:extLst>
              <a:ext uri="{FF2B5EF4-FFF2-40B4-BE49-F238E27FC236}">
                <a16:creationId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B16356-3B28-4AAF-8099-7941810E2475}" type="datetimeFigureOut">
              <a:rPr lang="en-US" smtClean="0"/>
              <a:t>3/27/2025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5DA344-5FA2-43F7-9D95-CA56C82B080A}" type="slidenum">
              <a:rPr lang="en-US" smtClean="0"/>
              <a:t>‹#›</a:t>
            </a:fld>
            <a:endParaRPr lang="en-US"/>
          </a:p>
        </p:txBody>
      </p:sp>
    </p:spTree>
    <p:extLst>
      <p:ext uri="{BB962C8B-B14F-4D97-AF65-F5344CB8AC3E}">
        <p14:creationId xmlns:p14="http://schemas.microsoft.com/office/powerpoint/2010/main" val="1255762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1</a:t>
            </a:fld>
            <a:endParaRPr lang="en-US"/>
          </a:p>
        </p:txBody>
      </p:sp>
    </p:spTree>
    <p:extLst>
      <p:ext uri="{BB962C8B-B14F-4D97-AF65-F5344CB8AC3E}">
        <p14:creationId xmlns:p14="http://schemas.microsoft.com/office/powerpoint/2010/main" val="6954445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7</a:t>
            </a:fld>
            <a:endParaRPr lang="en-US"/>
          </a:p>
        </p:txBody>
      </p:sp>
    </p:spTree>
    <p:extLst>
      <p:ext uri="{BB962C8B-B14F-4D97-AF65-F5344CB8AC3E}">
        <p14:creationId xmlns:p14="http://schemas.microsoft.com/office/powerpoint/2010/main" val="14957996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8</a:t>
            </a:fld>
            <a:endParaRPr lang="en-US"/>
          </a:p>
        </p:txBody>
      </p:sp>
    </p:spTree>
    <p:extLst>
      <p:ext uri="{BB962C8B-B14F-4D97-AF65-F5344CB8AC3E}">
        <p14:creationId xmlns:p14="http://schemas.microsoft.com/office/powerpoint/2010/main" val="15887698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5</a:t>
            </a:fld>
            <a:endParaRPr lang="en-US"/>
          </a:p>
        </p:txBody>
      </p:sp>
    </p:spTree>
    <p:extLst>
      <p:ext uri="{BB962C8B-B14F-4D97-AF65-F5344CB8AC3E}">
        <p14:creationId xmlns:p14="http://schemas.microsoft.com/office/powerpoint/2010/main" val="39884402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9</a:t>
            </a:fld>
            <a:endParaRPr lang="en-US"/>
          </a:p>
        </p:txBody>
      </p:sp>
    </p:spTree>
    <p:extLst>
      <p:ext uri="{BB962C8B-B14F-4D97-AF65-F5344CB8AC3E}">
        <p14:creationId xmlns:p14="http://schemas.microsoft.com/office/powerpoint/2010/main" val="2065083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D6D8061D-18C3-4F4F-85EF-561633F58754}" type="datetimeFigureOut">
              <a:rPr lang="en-US" smtClean="0"/>
              <a:t>3/27/2025</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3256817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D6D8061D-18C3-4F4F-85EF-561633F58754}" type="datetimeFigureOut">
              <a:rPr lang="en-US" smtClean="0"/>
              <a:t>3/27/2025</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275446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D6D8061D-18C3-4F4F-85EF-561633F58754}" type="datetimeFigureOut">
              <a:rPr lang="en-US" smtClean="0"/>
              <a:t>3/27/2025</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33543593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bg>
      <p:bgPr>
        <a:solidFill>
          <a:schemeClr val="accent3">
            <a:lumMod val="20000"/>
            <a:lumOff val="80000"/>
          </a:schemeClr>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74AAEB19-4B49-2801-9B15-7682CDF04C04}"/>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D23C3EC-28B3-4644-8BE5-3288734B4639}"/>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2E8C189B-2E00-67DA-E342-3440F5EBB4CE}"/>
              </a:ext>
            </a:extLst>
          </p:cNvPr>
          <p:cNvSpPr>
            <a:spLocks noGrp="1"/>
          </p:cNvSpPr>
          <p:nvPr>
            <p:ph type="ctrTitle" hasCustomPrompt="1"/>
          </p:nvPr>
        </p:nvSpPr>
        <p:spPr>
          <a:xfrm>
            <a:off x="857468" y="486137"/>
            <a:ext cx="5427584" cy="3599727"/>
          </a:xfrm>
        </p:spPr>
        <p:txBody>
          <a:bodyPr anchor="b" anchorCtr="0">
            <a:noAutofit/>
          </a:bodyPr>
          <a:lstStyle>
            <a:lvl1pPr algn="l">
              <a:defRPr sz="4400" cap="all" baseline="0">
                <a:solidFill>
                  <a:schemeClr val="accent1"/>
                </a:solidFill>
              </a:defRPr>
            </a:lvl1pPr>
          </a:lstStyle>
          <a:p>
            <a:r>
              <a:rPr lang="en-US" dirty="0"/>
              <a:t>Click to add title</a:t>
            </a:r>
          </a:p>
        </p:txBody>
      </p:sp>
      <p:sp>
        <p:nvSpPr>
          <p:cNvPr id="13" name="Picture Placeholder 12">
            <a:extLst>
              <a:ext uri="{FF2B5EF4-FFF2-40B4-BE49-F238E27FC236}">
                <a16:creationId xmlns:a16="http://schemas.microsoft.com/office/drawing/2014/main" id="{B64FCBF4-90E6-FFAA-143D-3A01CE52569B}"/>
              </a:ext>
            </a:extLst>
          </p:cNvPr>
          <p:cNvSpPr>
            <a:spLocks noGrp="1"/>
          </p:cNvSpPr>
          <p:nvPr>
            <p:ph type="pic" sz="quarter" idx="10"/>
          </p:nvPr>
        </p:nvSpPr>
        <p:spPr>
          <a:xfrm>
            <a:off x="5624774" y="-6713"/>
            <a:ext cx="6578801" cy="6894576"/>
          </a:xfrm>
          <a:custGeom>
            <a:avLst/>
            <a:gdLst>
              <a:gd name="connsiteX0" fmla="*/ 0 w 6613525"/>
              <a:gd name="connsiteY0" fmla="*/ 0 h 6858000"/>
              <a:gd name="connsiteX1" fmla="*/ 6613525 w 6613525"/>
              <a:gd name="connsiteY1" fmla="*/ 0 h 6858000"/>
              <a:gd name="connsiteX2" fmla="*/ 6613525 w 6613525"/>
              <a:gd name="connsiteY2" fmla="*/ 6858000 h 6858000"/>
              <a:gd name="connsiteX3" fmla="*/ 0 w 6613525"/>
              <a:gd name="connsiteY3" fmla="*/ 6858000 h 6858000"/>
              <a:gd name="connsiteX4" fmla="*/ 0 w 6613525"/>
              <a:gd name="connsiteY4" fmla="*/ 0 h 6858000"/>
              <a:gd name="connsiteX0" fmla="*/ 1875099 w 6613525"/>
              <a:gd name="connsiteY0" fmla="*/ 0 h 6858000"/>
              <a:gd name="connsiteX1" fmla="*/ 6613525 w 6613525"/>
              <a:gd name="connsiteY1" fmla="*/ 0 h 6858000"/>
              <a:gd name="connsiteX2" fmla="*/ 6613525 w 6613525"/>
              <a:gd name="connsiteY2" fmla="*/ 6858000 h 6858000"/>
              <a:gd name="connsiteX3" fmla="*/ 0 w 6613525"/>
              <a:gd name="connsiteY3" fmla="*/ 6858000 h 6858000"/>
              <a:gd name="connsiteX4" fmla="*/ 1875099 w 6613525"/>
              <a:gd name="connsiteY4" fmla="*/ 0 h 6858000"/>
              <a:gd name="connsiteX0" fmla="*/ 1840375 w 6578801"/>
              <a:gd name="connsiteY0" fmla="*/ 0 h 6869575"/>
              <a:gd name="connsiteX1" fmla="*/ 6578801 w 6578801"/>
              <a:gd name="connsiteY1" fmla="*/ 0 h 6869575"/>
              <a:gd name="connsiteX2" fmla="*/ 6578801 w 6578801"/>
              <a:gd name="connsiteY2" fmla="*/ 6858000 h 6869575"/>
              <a:gd name="connsiteX3" fmla="*/ 0 w 6578801"/>
              <a:gd name="connsiteY3" fmla="*/ 6869575 h 6869575"/>
              <a:gd name="connsiteX4" fmla="*/ 1840375 w 6578801"/>
              <a:gd name="connsiteY4" fmla="*/ 0 h 6869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8801" h="6869575">
                <a:moveTo>
                  <a:pt x="1840375" y="0"/>
                </a:moveTo>
                <a:lnTo>
                  <a:pt x="6578801" y="0"/>
                </a:lnTo>
                <a:lnTo>
                  <a:pt x="6578801" y="6858000"/>
                </a:lnTo>
                <a:lnTo>
                  <a:pt x="0" y="6869575"/>
                </a:lnTo>
                <a:lnTo>
                  <a:pt x="1840375" y="0"/>
                </a:lnTo>
                <a:close/>
              </a:path>
            </a:pathLst>
          </a:custGeom>
        </p:spPr>
        <p:txBody>
          <a:bodyPr tIns="274320" rIns="274320">
            <a:normAutofit/>
          </a:bodyPr>
          <a:lstStyle>
            <a:lvl1pPr marL="0" indent="0" algn="r">
              <a:buNone/>
              <a:defRPr sz="2000"/>
            </a:lvl1pPr>
          </a:lstStyle>
          <a:p>
            <a:r>
              <a:rPr lang="en-US" dirty="0"/>
              <a:t>Click icon to add picture</a:t>
            </a:r>
          </a:p>
        </p:txBody>
      </p:sp>
    </p:spTree>
    <p:extLst>
      <p:ext uri="{BB962C8B-B14F-4D97-AF65-F5344CB8AC3E}">
        <p14:creationId xmlns:p14="http://schemas.microsoft.com/office/powerpoint/2010/main" val="5467025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2">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E1BBEEFE-AE8A-8083-54B6-DBE9BC0E9F10}"/>
              </a:ext>
              <a:ext uri="{C183D7F6-B498-43B3-948B-1728B52AA6E4}">
                <adec:decorative xmlns:adec="http://schemas.microsoft.com/office/drawing/2017/decorative" val="1"/>
              </a:ext>
            </a:extLst>
          </p:cNvPr>
          <p:cNvSpPr/>
          <p:nvPr userDrawn="1"/>
        </p:nvSpPr>
        <p:spPr>
          <a:xfrm>
            <a:off x="-42863" y="0"/>
            <a:ext cx="4658392" cy="6858000"/>
          </a:xfrm>
          <a:custGeom>
            <a:avLst/>
            <a:gdLst>
              <a:gd name="connsiteX0" fmla="*/ 0 w 4658392"/>
              <a:gd name="connsiteY0" fmla="*/ 0 h 6858000"/>
              <a:gd name="connsiteX1" fmla="*/ 4658392 w 4658392"/>
              <a:gd name="connsiteY1" fmla="*/ 0 h 6858000"/>
              <a:gd name="connsiteX2" fmla="*/ 2820797 w 4658392"/>
              <a:gd name="connsiteY2" fmla="*/ 6858000 h 6858000"/>
              <a:gd name="connsiteX3" fmla="*/ 0 w 4658392"/>
              <a:gd name="connsiteY3" fmla="*/ 6858000 h 6858000"/>
              <a:gd name="connsiteX4" fmla="*/ 0 w 465839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8392" h="6858000">
                <a:moveTo>
                  <a:pt x="0" y="0"/>
                </a:moveTo>
                <a:lnTo>
                  <a:pt x="4658392" y="0"/>
                </a:lnTo>
                <a:lnTo>
                  <a:pt x="2820797" y="6858000"/>
                </a:lnTo>
                <a:lnTo>
                  <a:pt x="0" y="6858000"/>
                </a:lnTo>
                <a:lnTo>
                  <a:pt x="0" y="0"/>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8" name="Straight Connector 7">
            <a:extLst>
              <a:ext uri="{FF2B5EF4-FFF2-40B4-BE49-F238E27FC236}">
                <a16:creationId xmlns:a16="http://schemas.microsoft.com/office/drawing/2014/main" id="{E64FF31D-04D7-B1F4-53B1-AA4170602E03}"/>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9F040EF-92FF-AEA1-BBA6-A4B739E11945}"/>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CA59A84-C321-FDF9-555F-1FB322EBBC7B}"/>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838200" y="509286"/>
            <a:ext cx="3200400" cy="5617193"/>
          </a:xfrm>
        </p:spPr>
        <p:txBody>
          <a:bodyPr>
            <a:noAutofit/>
          </a:bodyPr>
          <a:lstStyle/>
          <a:p>
            <a:r>
              <a:rPr lang="en-US" dirty="0"/>
              <a:t>Click to add title</a:t>
            </a:r>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5023412" y="509286"/>
            <a:ext cx="4328932" cy="5617194"/>
          </a:xfrm>
        </p:spPr>
        <p:txBody>
          <a:bodyPr anchor="ctr" anchorCtr="0">
            <a:normAutofit/>
          </a:bodyPr>
          <a:lstStyle>
            <a:lvl1pPr marL="0" indent="0">
              <a:lnSpc>
                <a:spcPct val="150000"/>
              </a:lnSpc>
              <a:spcBef>
                <a:spcPts val="1000"/>
              </a:spcBef>
              <a:buNone/>
              <a:defRPr sz="1800"/>
            </a:lvl1pPr>
            <a:lvl2pPr marL="457200" indent="0">
              <a:lnSpc>
                <a:spcPct val="150000"/>
              </a:lnSpc>
              <a:spcBef>
                <a:spcPts val="1000"/>
              </a:spcBef>
              <a:buNone/>
              <a:defRPr sz="1600"/>
            </a:lvl2pPr>
            <a:lvl3pPr marL="914400" indent="0">
              <a:lnSpc>
                <a:spcPct val="150000"/>
              </a:lnSpc>
              <a:spcBef>
                <a:spcPts val="1000"/>
              </a:spcBef>
              <a:buNone/>
              <a:defRPr sz="1400"/>
            </a:lvl3pPr>
            <a:lvl4pPr marL="1371600" indent="0">
              <a:lnSpc>
                <a:spcPct val="150000"/>
              </a:lnSpc>
              <a:spcBef>
                <a:spcPts val="1000"/>
              </a:spcBef>
              <a:buNone/>
              <a:defRPr sz="1200"/>
            </a:lvl4pPr>
            <a:lvl5pPr marL="1828800" indent="0">
              <a:lnSpc>
                <a:spcPct val="150000"/>
              </a:lnSpc>
              <a:spcBef>
                <a:spcPts val="1000"/>
              </a:spcBef>
              <a:buNone/>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Picture Placeholder 13">
            <a:extLst>
              <a:ext uri="{FF2B5EF4-FFF2-40B4-BE49-F238E27FC236}">
                <a16:creationId xmlns:a16="http://schemas.microsoft.com/office/drawing/2014/main" id="{760CD5A6-A0E4-A658-65B1-0D6C0533166A}"/>
              </a:ext>
            </a:extLst>
          </p:cNvPr>
          <p:cNvSpPr>
            <a:spLocks noGrp="1"/>
          </p:cNvSpPr>
          <p:nvPr>
            <p:ph type="pic" sz="quarter" idx="13"/>
          </p:nvPr>
        </p:nvSpPr>
        <p:spPr>
          <a:xfrm>
            <a:off x="9548813" y="-22860"/>
            <a:ext cx="2651760" cy="6903720"/>
          </a:xfrm>
        </p:spPr>
        <p:txBody>
          <a:bodyPr lIns="182880" tIns="274320" rIns="182880">
            <a:normAutofit/>
          </a:bodyPr>
          <a:lstStyle>
            <a:lvl1pPr marL="0" indent="0" algn="ctr">
              <a:buNone/>
              <a:defRPr sz="2000"/>
            </a:lvl1pPr>
          </a:lstStyle>
          <a:p>
            <a:r>
              <a:rPr lang="en-US" dirty="0"/>
              <a:t>Click icon to add picture</a:t>
            </a:r>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3/27/2025</a:t>
            </a:fld>
            <a:endParaRPr lang="en-US"/>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32819171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 picture">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C6EC6AF9-CC07-5258-9160-8C6391530C61}"/>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5BC6DCCE-3025-75FB-9405-8D51DCD63D67}"/>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516CCC3-736F-49AC-F079-9A090DAA816E}"/>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3BF578A-ADDB-6713-E5AD-0FF27EDC2E5E}"/>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076C4EAC-BBDE-1963-BD72-3BD2A47DC59C}"/>
              </a:ext>
            </a:extLst>
          </p:cNvPr>
          <p:cNvSpPr>
            <a:spLocks noGrp="1"/>
          </p:cNvSpPr>
          <p:nvPr>
            <p:ph type="ctrTitle" hasCustomPrompt="1"/>
          </p:nvPr>
        </p:nvSpPr>
        <p:spPr>
          <a:xfrm>
            <a:off x="1524000" y="743671"/>
            <a:ext cx="9144000" cy="3361254"/>
          </a:xfrm>
        </p:spPr>
        <p:txBody>
          <a:bodyPr anchor="b">
            <a:noAutofit/>
          </a:bodyPr>
          <a:lstStyle>
            <a:lvl1pPr algn="ctr">
              <a:defRPr sz="4400"/>
            </a:lvl1pPr>
          </a:lstStyle>
          <a:p>
            <a:r>
              <a:rPr lang="en-US" dirty="0"/>
              <a:t>Click to add title</a:t>
            </a:r>
          </a:p>
        </p:txBody>
      </p:sp>
      <p:sp>
        <p:nvSpPr>
          <p:cNvPr id="8" name="Picture Placeholder 7">
            <a:extLst>
              <a:ext uri="{FF2B5EF4-FFF2-40B4-BE49-F238E27FC236}">
                <a16:creationId xmlns:a16="http://schemas.microsoft.com/office/drawing/2014/main" id="{E592AF4F-2F83-7005-B3AC-6FCC7FB19140}"/>
              </a:ext>
            </a:extLst>
          </p:cNvPr>
          <p:cNvSpPr>
            <a:spLocks noGrp="1"/>
          </p:cNvSpPr>
          <p:nvPr>
            <p:ph type="pic" sz="quarter" idx="13"/>
          </p:nvPr>
        </p:nvSpPr>
        <p:spPr>
          <a:xfrm>
            <a:off x="-7620" y="4766434"/>
            <a:ext cx="12207240" cy="2121408"/>
          </a:xfrm>
        </p:spPr>
        <p:txBody>
          <a:bodyPr>
            <a:noAutofit/>
          </a:bodyPr>
          <a:lstStyle>
            <a:lvl1pPr marL="0" indent="0" algn="ctr">
              <a:buNone/>
              <a:defRPr sz="2000"/>
            </a:lvl1pPr>
          </a:lstStyle>
          <a:p>
            <a:r>
              <a:rPr lang="en-US" dirty="0"/>
              <a:t>Click icon to add picture</a:t>
            </a:r>
          </a:p>
        </p:txBody>
      </p:sp>
    </p:spTree>
    <p:extLst>
      <p:ext uri="{BB962C8B-B14F-4D97-AF65-F5344CB8AC3E}">
        <p14:creationId xmlns:p14="http://schemas.microsoft.com/office/powerpoint/2010/main" val="31460601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 subtitle + picture">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83CF0EA4-D201-44E7-3558-D05CB4233ECE}"/>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A643EA3-ACAA-539C-A041-266A895A2B1C}"/>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681E18B-2347-8DB6-2A7F-3EAC100A4129}"/>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1215072" y="528320"/>
            <a:ext cx="5028566" cy="3354992"/>
          </a:xfrm>
        </p:spPr>
        <p:txBody>
          <a:bodyPr anchor="b">
            <a:noAutofit/>
          </a:bodyPr>
          <a:lstStyle>
            <a:lvl1pPr algn="l">
              <a:defRPr sz="4400"/>
            </a:lvl1pPr>
          </a:lstStyle>
          <a:p>
            <a:endParaRPr lang="en-US" dirty="0"/>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215072" y="4027992"/>
            <a:ext cx="5028565" cy="1894972"/>
          </a:xfrm>
        </p:spPr>
        <p:txBody>
          <a:bodyPr>
            <a:noAutofit/>
          </a:bodyPr>
          <a:lstStyle>
            <a:lvl1pPr marL="0" indent="0" algn="l">
              <a:buNone/>
              <a:defRPr sz="1800" b="1"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7" name="Picture Placeholder 7">
            <a:extLst>
              <a:ext uri="{FF2B5EF4-FFF2-40B4-BE49-F238E27FC236}">
                <a16:creationId xmlns:a16="http://schemas.microsoft.com/office/drawing/2014/main" id="{AA872EE9-FDFB-95A7-3547-DCAA0B51FE21}"/>
              </a:ext>
            </a:extLst>
          </p:cNvPr>
          <p:cNvSpPr>
            <a:spLocks noGrp="1"/>
          </p:cNvSpPr>
          <p:nvPr>
            <p:ph type="pic" sz="quarter" idx="13"/>
          </p:nvPr>
        </p:nvSpPr>
        <p:spPr>
          <a:xfrm>
            <a:off x="7257326" y="-11576"/>
            <a:ext cx="4946249" cy="6903720"/>
          </a:xfrm>
          <a:custGeom>
            <a:avLst/>
            <a:gdLst>
              <a:gd name="connsiteX0" fmla="*/ 0 w 4977139"/>
              <a:gd name="connsiteY0" fmla="*/ 0 h 6858000"/>
              <a:gd name="connsiteX1" fmla="*/ 4977139 w 4977139"/>
              <a:gd name="connsiteY1" fmla="*/ 0 h 6858000"/>
              <a:gd name="connsiteX2" fmla="*/ 4977139 w 4977139"/>
              <a:gd name="connsiteY2" fmla="*/ 6858000 h 6858000"/>
              <a:gd name="connsiteX3" fmla="*/ 0 w 4977139"/>
              <a:gd name="connsiteY3" fmla="*/ 6858000 h 6858000"/>
              <a:gd name="connsiteX4" fmla="*/ 0 w 4977139"/>
              <a:gd name="connsiteY4" fmla="*/ 0 h 6858000"/>
              <a:gd name="connsiteX0" fmla="*/ 0 w 4977139"/>
              <a:gd name="connsiteY0" fmla="*/ 0 h 6892724"/>
              <a:gd name="connsiteX1" fmla="*/ 4977139 w 4977139"/>
              <a:gd name="connsiteY1" fmla="*/ 0 h 6892724"/>
              <a:gd name="connsiteX2" fmla="*/ 4977139 w 4977139"/>
              <a:gd name="connsiteY2" fmla="*/ 6858000 h 6892724"/>
              <a:gd name="connsiteX3" fmla="*/ 1863524 w 4977139"/>
              <a:gd name="connsiteY3" fmla="*/ 6892724 h 6892724"/>
              <a:gd name="connsiteX4" fmla="*/ 0 w 4977139"/>
              <a:gd name="connsiteY4" fmla="*/ 0 h 6892724"/>
              <a:gd name="connsiteX0" fmla="*/ 0 w 4977139"/>
              <a:gd name="connsiteY0" fmla="*/ 0 h 6892724"/>
              <a:gd name="connsiteX1" fmla="*/ 4977139 w 4977139"/>
              <a:gd name="connsiteY1" fmla="*/ 0 h 6892724"/>
              <a:gd name="connsiteX2" fmla="*/ 4977139 w 4977139"/>
              <a:gd name="connsiteY2" fmla="*/ 6892724 h 6892724"/>
              <a:gd name="connsiteX3" fmla="*/ 1863524 w 4977139"/>
              <a:gd name="connsiteY3" fmla="*/ 6892724 h 6892724"/>
              <a:gd name="connsiteX4" fmla="*/ 0 w 4977139"/>
              <a:gd name="connsiteY4" fmla="*/ 0 h 6892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77139" h="6892724">
                <a:moveTo>
                  <a:pt x="0" y="0"/>
                </a:moveTo>
                <a:lnTo>
                  <a:pt x="4977139" y="0"/>
                </a:lnTo>
                <a:lnTo>
                  <a:pt x="4977139" y="6892724"/>
                </a:lnTo>
                <a:lnTo>
                  <a:pt x="1863524" y="6892724"/>
                </a:lnTo>
                <a:lnTo>
                  <a:pt x="0" y="0"/>
                </a:lnTo>
                <a:close/>
              </a:path>
            </a:pathLst>
          </a:custGeom>
        </p:spPr>
        <p:txBody>
          <a:bodyPr tIns="274320" rIns="274320">
            <a:normAutofit/>
          </a:bodyPr>
          <a:lstStyle>
            <a:lvl1pPr marL="0" indent="0" algn="r">
              <a:buNone/>
              <a:defRPr sz="2000"/>
            </a:lvl1pPr>
          </a:lstStyle>
          <a:p>
            <a:r>
              <a:rPr lang="en-US" dirty="0"/>
              <a:t>Click icon to add picture</a:t>
            </a:r>
          </a:p>
        </p:txBody>
      </p:sp>
    </p:spTree>
    <p:extLst>
      <p:ext uri="{BB962C8B-B14F-4D97-AF65-F5344CB8AC3E}">
        <p14:creationId xmlns:p14="http://schemas.microsoft.com/office/powerpoint/2010/main" val="1418350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ontent 1">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66CBD635-4863-B127-5668-D2C7DA8CDE92}"/>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1629720-DD91-8012-686D-AABA439870ED}"/>
              </a:ext>
              <a:ext uri="{C183D7F6-B498-43B3-948B-1728B52AA6E4}">
                <adec:decorative xmlns:adec="http://schemas.microsoft.com/office/drawing/2017/decorative" val="1"/>
              </a:ext>
            </a:extLst>
          </p:cNvPr>
          <p:cNvCxnSpPr>
            <a:cxnSpLocks/>
          </p:cNvCxnSpPr>
          <p:nvPr userDrawn="1"/>
        </p:nvCxnSpPr>
        <p:spPr>
          <a:xfrm flipH="1">
            <a:off x="10911820" y="0"/>
            <a:ext cx="913577" cy="68580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3970117" y="185195"/>
            <a:ext cx="6930838" cy="1505493"/>
          </a:xfrm>
        </p:spPr>
        <p:txBody>
          <a:bodyPr anchor="b" anchorCtr="0">
            <a:noAutofit/>
          </a:bodyPr>
          <a:lstStyle>
            <a:lvl1pPr>
              <a:defRPr sz="3600"/>
            </a:lvl1pPr>
          </a:lstStyle>
          <a:p>
            <a:r>
              <a:rPr lang="en-US" dirty="0"/>
              <a:t>Click to add title</a:t>
            </a:r>
          </a:p>
        </p:txBody>
      </p:sp>
      <p:sp>
        <p:nvSpPr>
          <p:cNvPr id="12" name="Picture Placeholder 11">
            <a:extLst>
              <a:ext uri="{FF2B5EF4-FFF2-40B4-BE49-F238E27FC236}">
                <a16:creationId xmlns:a16="http://schemas.microsoft.com/office/drawing/2014/main" id="{1FB27827-7491-B1C2-D9C5-975A9FF66EC1}"/>
              </a:ext>
            </a:extLst>
          </p:cNvPr>
          <p:cNvSpPr>
            <a:spLocks noGrp="1"/>
          </p:cNvSpPr>
          <p:nvPr>
            <p:ph type="pic" sz="quarter" idx="10"/>
          </p:nvPr>
        </p:nvSpPr>
        <p:spPr>
          <a:xfrm>
            <a:off x="-18788" y="-22860"/>
            <a:ext cx="3291840" cy="6903720"/>
          </a:xfrm>
        </p:spPr>
        <p:txBody>
          <a:bodyPr lIns="182880" tIns="274320" rIns="182880">
            <a:normAutofit/>
          </a:bodyPr>
          <a:lstStyle>
            <a:lvl1pPr marL="0" indent="0" algn="ctr">
              <a:buNone/>
              <a:defRPr sz="2000"/>
            </a:lvl1pPr>
          </a:lstStyle>
          <a:p>
            <a:r>
              <a:rPr lang="en-US" dirty="0"/>
              <a:t>Click icon to add picture</a:t>
            </a:r>
          </a:p>
        </p:txBody>
      </p:sp>
      <p:sp>
        <p:nvSpPr>
          <p:cNvPr id="11" name="Content Placeholder 3">
            <a:extLst>
              <a:ext uri="{FF2B5EF4-FFF2-40B4-BE49-F238E27FC236}">
                <a16:creationId xmlns:a16="http://schemas.microsoft.com/office/drawing/2014/main" id="{7D4D4555-A25D-09B6-36AF-5977189F2DDE}"/>
              </a:ext>
            </a:extLst>
          </p:cNvPr>
          <p:cNvSpPr>
            <a:spLocks noGrp="1"/>
          </p:cNvSpPr>
          <p:nvPr>
            <p:ph sz="half" idx="2" hasCustomPrompt="1"/>
          </p:nvPr>
        </p:nvSpPr>
        <p:spPr>
          <a:xfrm>
            <a:off x="3970116" y="2022395"/>
            <a:ext cx="6941703" cy="4297680"/>
          </a:xfrm>
        </p:spPr>
        <p:txBody>
          <a:bodyPr>
            <a:normAutofit/>
          </a:bodyPr>
          <a:lstStyle>
            <a:lvl1pPr marL="228600" indent="-228600">
              <a:spcBef>
                <a:spcPts val="1000"/>
              </a:spcBef>
              <a:spcAft>
                <a:spcPts val="1500"/>
              </a:spcAft>
              <a:buFont typeface="Arial" panose="020B0604020202020204" pitchFamily="34" charset="0"/>
              <a:buChar char="•"/>
              <a:defRPr sz="1800"/>
            </a:lvl1pPr>
            <a:lvl2pPr>
              <a:spcBef>
                <a:spcPts val="1000"/>
              </a:spcBef>
              <a:spcAft>
                <a:spcPts val="1500"/>
              </a:spcAft>
              <a:defRPr sz="1800"/>
            </a:lvl2pPr>
            <a:lvl3pPr>
              <a:spcBef>
                <a:spcPts val="1000"/>
              </a:spcBef>
              <a:spcAft>
                <a:spcPts val="1500"/>
              </a:spcAft>
              <a:defRPr sz="1800"/>
            </a:lvl3pPr>
            <a:lvl4pPr>
              <a:spcBef>
                <a:spcPts val="1000"/>
              </a:spcBef>
              <a:spcAft>
                <a:spcPts val="1500"/>
              </a:spcAft>
              <a:defRPr sz="1800"/>
            </a:lvl4pPr>
            <a:lvl5pPr>
              <a:spcBef>
                <a:spcPts val="1000"/>
              </a:spcBef>
              <a:spcAft>
                <a:spcPts val="15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911334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 subtitle">
    <p:spTree>
      <p:nvGrpSpPr>
        <p:cNvPr id="1" name=""/>
        <p:cNvGrpSpPr/>
        <p:nvPr/>
      </p:nvGrpSpPr>
      <p:grpSpPr>
        <a:xfrm>
          <a:off x="0" y="0"/>
          <a:ext cx="0" cy="0"/>
          <a:chOff x="0" y="0"/>
          <a:chExt cx="0" cy="0"/>
        </a:xfrm>
      </p:grpSpPr>
      <p:sp>
        <p:nvSpPr>
          <p:cNvPr id="7" name="Freeform 10">
            <a:extLst>
              <a:ext uri="{FF2B5EF4-FFF2-40B4-BE49-F238E27FC236}">
                <a16:creationId xmlns:a16="http://schemas.microsoft.com/office/drawing/2014/main" id="{C4293765-78A6-5206-26C2-E8817B2834F6}"/>
              </a:ext>
              <a:ext uri="{C183D7F6-B498-43B3-948B-1728B52AA6E4}">
                <adec:decorative xmlns:adec="http://schemas.microsoft.com/office/drawing/2017/decorative" val="1"/>
              </a:ext>
            </a:extLst>
          </p:cNvPr>
          <p:cNvSpPr/>
          <p:nvPr userDrawn="1"/>
        </p:nvSpPr>
        <p:spPr>
          <a:xfrm>
            <a:off x="0" y="0"/>
            <a:ext cx="7470792" cy="6858000"/>
          </a:xfrm>
          <a:custGeom>
            <a:avLst/>
            <a:gdLst>
              <a:gd name="connsiteX0" fmla="*/ 0 w 7470792"/>
              <a:gd name="connsiteY0" fmla="*/ 0 h 6858000"/>
              <a:gd name="connsiteX1" fmla="*/ 7470792 w 7470792"/>
              <a:gd name="connsiteY1" fmla="*/ 0 h 6858000"/>
              <a:gd name="connsiteX2" fmla="*/ 5633197 w 7470792"/>
              <a:gd name="connsiteY2" fmla="*/ 6858000 h 6858000"/>
              <a:gd name="connsiteX3" fmla="*/ 0 w 747079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470792" h="6858000">
                <a:moveTo>
                  <a:pt x="0" y="0"/>
                </a:moveTo>
                <a:lnTo>
                  <a:pt x="7470792" y="0"/>
                </a:lnTo>
                <a:lnTo>
                  <a:pt x="5633197" y="6858000"/>
                </a:lnTo>
                <a:lnTo>
                  <a:pt x="0" y="6858000"/>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n>
                <a:noFill/>
              </a:ln>
            </a:endParaRPr>
          </a:p>
        </p:txBody>
      </p:sp>
      <p:cxnSp>
        <p:nvCxnSpPr>
          <p:cNvPr id="8" name="Straight Connector 7">
            <a:extLst>
              <a:ext uri="{FF2B5EF4-FFF2-40B4-BE49-F238E27FC236}">
                <a16:creationId xmlns:a16="http://schemas.microsoft.com/office/drawing/2014/main" id="{BB4E351F-7451-86A3-5271-0D00B9EFA662}"/>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A860223-A40E-30ED-6832-0825A930BB67}"/>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0B6907E-F17B-783E-D454-DFC62D0977A0}"/>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B12211-7E94-9534-6F2D-2AFD2EBE36F0}"/>
              </a:ext>
              <a:ext uri="{C183D7F6-B498-43B3-948B-1728B52AA6E4}">
                <adec:decorative xmlns:adec="http://schemas.microsoft.com/office/drawing/2017/decorative" val="1"/>
              </a:ext>
            </a:extLst>
          </p:cNvPr>
          <p:cNvCxnSpPr>
            <a:cxnSpLocks/>
          </p:cNvCxnSpPr>
          <p:nvPr userDrawn="1"/>
        </p:nvCxnSpPr>
        <p:spPr>
          <a:xfrm flipH="1">
            <a:off x="8462964" y="5848350"/>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6580245-E985-EC3F-9385-D0F517F0C151}"/>
              </a:ext>
              <a:ext uri="{C183D7F6-B498-43B3-948B-1728B52AA6E4}">
                <adec:decorative xmlns:adec="http://schemas.microsoft.com/office/drawing/2017/decorative" val="1"/>
              </a:ext>
            </a:extLst>
          </p:cNvPr>
          <p:cNvCxnSpPr>
            <a:cxnSpLocks/>
          </p:cNvCxnSpPr>
          <p:nvPr userDrawn="1"/>
        </p:nvCxnSpPr>
        <p:spPr>
          <a:xfrm flipH="1">
            <a:off x="11543158" y="1647825"/>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75A82A3-E3DF-978F-4BD7-10E0F1075B64}"/>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EDC40AE-D1CB-7535-22E2-E6D910FB8229}"/>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1524000" y="685800"/>
            <a:ext cx="9144000" cy="3136738"/>
          </a:xfrm>
        </p:spPr>
        <p:txBody>
          <a:bodyPr anchor="b">
            <a:noAutofit/>
          </a:bodyPr>
          <a:lstStyle>
            <a:lvl1pPr algn="ctr">
              <a:defRPr sz="4400">
                <a:solidFill>
                  <a:schemeClr val="accent6"/>
                </a:solidFill>
              </a:defRPr>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524000" y="3978800"/>
            <a:ext cx="9144000" cy="1965960"/>
          </a:xfrm>
        </p:spPr>
        <p:txBody>
          <a:bodyPr>
            <a:noAutofit/>
          </a:bodyPr>
          <a:lstStyle>
            <a:lvl1pPr marL="0" indent="0" algn="ctr">
              <a:buNone/>
              <a:defRPr sz="1800" b="1"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3711713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59E49FCE-658C-FF5A-6405-3D10F1AC1B06}"/>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903C516-D418-5E3E-1E4E-1DF8464338FE}"/>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7BF5B15-0E8A-A82C-6E9C-FCF3FBAAD468}"/>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54B33CA-9490-C8E1-FE4F-06367AF2921F}"/>
              </a:ext>
              <a:ext uri="{C183D7F6-B498-43B3-948B-1728B52AA6E4}">
                <adec:decorative xmlns:adec="http://schemas.microsoft.com/office/drawing/2017/decorative" val="1"/>
              </a:ext>
            </a:extLst>
          </p:cNvPr>
          <p:cNvCxnSpPr>
            <a:cxnSpLocks/>
          </p:cNvCxnSpPr>
          <p:nvPr userDrawn="1"/>
        </p:nvCxnSpPr>
        <p:spPr>
          <a:xfrm flipH="1">
            <a:off x="8462964" y="5848350"/>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586824F-3198-FE44-5A4A-70312048DAF9}"/>
              </a:ext>
              <a:ext uri="{C183D7F6-B498-43B3-948B-1728B52AA6E4}">
                <adec:decorative xmlns:adec="http://schemas.microsoft.com/office/drawing/2017/decorative" val="1"/>
              </a:ext>
            </a:extLst>
          </p:cNvPr>
          <p:cNvCxnSpPr>
            <a:cxnSpLocks/>
          </p:cNvCxnSpPr>
          <p:nvPr userDrawn="1"/>
        </p:nvCxnSpPr>
        <p:spPr>
          <a:xfrm flipH="1">
            <a:off x="11543158" y="1647825"/>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058CD71-6E97-B6A9-11B6-867ED408DEE2}"/>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E9FDAA6-BDE8-D6C3-17CD-F87BFB54F54A}"/>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b" anchorCtr="0">
            <a:noAutofit/>
          </a:bodyPr>
          <a:lstStyle>
            <a:lvl1pPr>
              <a:defRPr sz="3600"/>
            </a:lvl1pPr>
          </a:lstStyle>
          <a:p>
            <a:r>
              <a:rPr lang="en-US" dirty="0"/>
              <a:t>Click to add title</a:t>
            </a:r>
          </a:p>
        </p:txBody>
      </p:sp>
      <p:sp>
        <p:nvSpPr>
          <p:cNvPr id="17" name="Content Placeholder 3">
            <a:extLst>
              <a:ext uri="{FF2B5EF4-FFF2-40B4-BE49-F238E27FC236}">
                <a16:creationId xmlns:a16="http://schemas.microsoft.com/office/drawing/2014/main" id="{42A0738D-E9A9-14B7-4739-62E402B0C2DF}"/>
              </a:ext>
            </a:extLst>
          </p:cNvPr>
          <p:cNvSpPr>
            <a:spLocks noGrp="1"/>
          </p:cNvSpPr>
          <p:nvPr>
            <p:ph sz="half" idx="14" hasCustomPrompt="1"/>
          </p:nvPr>
        </p:nvSpPr>
        <p:spPr>
          <a:xfrm>
            <a:off x="834961" y="2032663"/>
            <a:ext cx="4463005" cy="4067492"/>
          </a:xfrm>
        </p:spPr>
        <p:txBody>
          <a:bodyPr>
            <a:normAutofit/>
          </a:bodyPr>
          <a:lstStyle>
            <a:lvl1pPr marL="0" indent="0">
              <a:spcBef>
                <a:spcPts val="1000"/>
              </a:spcBef>
              <a:spcAft>
                <a:spcPts val="500"/>
              </a:spcAft>
              <a:buNone/>
              <a:defRPr sz="1800"/>
            </a:lvl1pPr>
            <a:lvl2pPr marL="0">
              <a:spcBef>
                <a:spcPts val="1000"/>
              </a:spcBef>
              <a:spcAft>
                <a:spcPts val="500"/>
              </a:spcAft>
              <a:defRPr sz="1800"/>
            </a:lvl2pPr>
            <a:lvl3pPr marL="457200">
              <a:spcBef>
                <a:spcPts val="1000"/>
              </a:spcBef>
              <a:spcAft>
                <a:spcPts val="500"/>
              </a:spcAft>
              <a:defRPr sz="1800"/>
            </a:lvl3pPr>
            <a:lvl4pPr marL="685800">
              <a:spcBef>
                <a:spcPts val="1000"/>
              </a:spcBef>
              <a:spcAft>
                <a:spcPts val="500"/>
              </a:spcAft>
              <a:defRPr sz="1800"/>
            </a:lvl4pPr>
            <a:lvl5pPr marL="914400">
              <a:spcBef>
                <a:spcPts val="1000"/>
              </a:spcBef>
              <a:spcAft>
                <a:spcPts val="5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3">
            <a:extLst>
              <a:ext uri="{FF2B5EF4-FFF2-40B4-BE49-F238E27FC236}">
                <a16:creationId xmlns:a16="http://schemas.microsoft.com/office/drawing/2014/main" id="{A766D4CB-8BCE-C6EE-EF57-A8A819EBD366}"/>
              </a:ext>
            </a:extLst>
          </p:cNvPr>
          <p:cNvSpPr>
            <a:spLocks noGrp="1"/>
          </p:cNvSpPr>
          <p:nvPr>
            <p:ph sz="half" idx="13" hasCustomPrompt="1"/>
          </p:nvPr>
        </p:nvSpPr>
        <p:spPr>
          <a:xfrm>
            <a:off x="6141720" y="2032663"/>
            <a:ext cx="5212080" cy="4067492"/>
          </a:xfrm>
        </p:spPr>
        <p:txBody>
          <a:bodyPr>
            <a:normAutofit/>
          </a:bodyPr>
          <a:lstStyle>
            <a:lvl1pPr marL="0" indent="0">
              <a:spcBef>
                <a:spcPts val="1000"/>
              </a:spcBef>
              <a:spcAft>
                <a:spcPts val="500"/>
              </a:spcAft>
              <a:buNone/>
              <a:defRPr sz="1800"/>
            </a:lvl1pPr>
            <a:lvl2pPr marL="0">
              <a:spcBef>
                <a:spcPts val="1000"/>
              </a:spcBef>
              <a:spcAft>
                <a:spcPts val="500"/>
              </a:spcAft>
              <a:defRPr sz="1800"/>
            </a:lvl2pPr>
            <a:lvl3pPr marL="457200">
              <a:spcBef>
                <a:spcPts val="1000"/>
              </a:spcBef>
              <a:spcAft>
                <a:spcPts val="500"/>
              </a:spcAft>
              <a:defRPr sz="1800"/>
            </a:lvl3pPr>
            <a:lvl4pPr marL="685800">
              <a:spcBef>
                <a:spcPts val="1000"/>
              </a:spcBef>
              <a:spcAft>
                <a:spcPts val="500"/>
              </a:spcAft>
              <a:defRPr sz="1800"/>
            </a:lvl4pPr>
            <a:lvl5pPr marL="914400">
              <a:spcBef>
                <a:spcPts val="1000"/>
              </a:spcBef>
              <a:spcAft>
                <a:spcPts val="5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3/27/2025</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39365481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wo Content 2">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FDD9208B-0FD2-A7E3-5202-0F18392AE4FA}"/>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04010E2-9C6F-C582-1E3A-F5D43D0FFBBC}"/>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3D2B8AF-94DE-C211-EAE7-0971C111BEAD}"/>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247A2AC-F284-077E-9A14-EB7D1DE62745}"/>
              </a:ext>
              <a:ext uri="{C183D7F6-B498-43B3-948B-1728B52AA6E4}">
                <adec:decorative xmlns:adec="http://schemas.microsoft.com/office/drawing/2017/decorative" val="1"/>
              </a:ext>
            </a:extLst>
          </p:cNvPr>
          <p:cNvCxnSpPr>
            <a:cxnSpLocks/>
          </p:cNvCxnSpPr>
          <p:nvPr userDrawn="1"/>
        </p:nvCxnSpPr>
        <p:spPr>
          <a:xfrm flipH="1">
            <a:off x="8462964" y="5848350"/>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0E91F1F-5151-2442-2B89-CE0AB1178507}"/>
              </a:ext>
              <a:ext uri="{C183D7F6-B498-43B3-948B-1728B52AA6E4}">
                <adec:decorative xmlns:adec="http://schemas.microsoft.com/office/drawing/2017/decorative" val="1"/>
              </a:ext>
            </a:extLst>
          </p:cNvPr>
          <p:cNvCxnSpPr>
            <a:cxnSpLocks/>
          </p:cNvCxnSpPr>
          <p:nvPr userDrawn="1"/>
        </p:nvCxnSpPr>
        <p:spPr>
          <a:xfrm flipH="1">
            <a:off x="11543158" y="1647825"/>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FBD82AC-3C5B-819E-E0FF-157D74B840BC}"/>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F299648-2E6E-FA0D-85E4-8884BE34A008}"/>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b" anchorCtr="0">
            <a:noAutofit/>
          </a:bodyPr>
          <a:lstStyle>
            <a:lvl1pPr>
              <a:defRPr sz="3600"/>
            </a:lvl1pPr>
          </a:lstStyle>
          <a:p>
            <a:r>
              <a:rPr lang="en-US" dirty="0"/>
              <a:t>Click to add title</a:t>
            </a:r>
          </a:p>
        </p:txBody>
      </p:sp>
      <p:sp>
        <p:nvSpPr>
          <p:cNvPr id="17" name="Content Placeholder 3">
            <a:extLst>
              <a:ext uri="{FF2B5EF4-FFF2-40B4-BE49-F238E27FC236}">
                <a16:creationId xmlns:a16="http://schemas.microsoft.com/office/drawing/2014/main" id="{07BD0263-5D42-E696-F170-1F9CF5FF2A74}"/>
              </a:ext>
            </a:extLst>
          </p:cNvPr>
          <p:cNvSpPr>
            <a:spLocks noGrp="1"/>
          </p:cNvSpPr>
          <p:nvPr>
            <p:ph sz="half" idx="15" hasCustomPrompt="1"/>
          </p:nvPr>
        </p:nvSpPr>
        <p:spPr>
          <a:xfrm>
            <a:off x="838199" y="2078963"/>
            <a:ext cx="3435628" cy="4067492"/>
          </a:xfrm>
        </p:spPr>
        <p:txBody>
          <a:bodyPr>
            <a:normAutofit/>
          </a:bodyPr>
          <a:lstStyle>
            <a:lvl1pPr marL="457200" indent="-457200">
              <a:spcBef>
                <a:spcPts val="1000"/>
              </a:spcBef>
              <a:spcAft>
                <a:spcPts val="500"/>
              </a:spcAft>
              <a:buFont typeface="+mj-lt"/>
              <a:buAutoNum type="arabicPeriod"/>
              <a:defRPr sz="1800"/>
            </a:lvl1pPr>
            <a:lvl2pPr marL="914400" indent="-457200">
              <a:spcBef>
                <a:spcPts val="1000"/>
              </a:spcBef>
              <a:spcAft>
                <a:spcPts val="500"/>
              </a:spcAft>
              <a:buFont typeface="+mj-lt"/>
              <a:buAutoNum type="alphaLcPeriod"/>
              <a:defRPr sz="1800"/>
            </a:lvl2pPr>
            <a:lvl3pPr marL="1371600" indent="-457200">
              <a:spcBef>
                <a:spcPts val="1000"/>
              </a:spcBef>
              <a:spcAft>
                <a:spcPts val="500"/>
              </a:spcAft>
              <a:buFont typeface="+mj-lt"/>
              <a:buAutoNum type="arabicParenR"/>
              <a:defRPr sz="1800"/>
            </a:lvl3pPr>
            <a:lvl4pPr marL="1828800" indent="-457200">
              <a:spcBef>
                <a:spcPts val="1000"/>
              </a:spcBef>
              <a:spcAft>
                <a:spcPts val="500"/>
              </a:spcAft>
              <a:buFont typeface="+mj-lt"/>
              <a:buAutoNum type="alphaLcParenR"/>
              <a:defRPr sz="1800"/>
            </a:lvl4pPr>
            <a:lvl5pPr marL="2228850" indent="-457200">
              <a:spcBef>
                <a:spcPts val="1000"/>
              </a:spcBef>
              <a:spcAft>
                <a:spcPts val="500"/>
              </a:spcAft>
              <a:buFont typeface="+mj-lt"/>
              <a:buAutoNum type="romanLcPeriod"/>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3">
            <a:extLst>
              <a:ext uri="{FF2B5EF4-FFF2-40B4-BE49-F238E27FC236}">
                <a16:creationId xmlns:a16="http://schemas.microsoft.com/office/drawing/2014/main" id="{1BEE7174-135F-6F9F-11B9-3C3F2F9CDEAA}"/>
              </a:ext>
            </a:extLst>
          </p:cNvPr>
          <p:cNvSpPr>
            <a:spLocks noGrp="1"/>
          </p:cNvSpPr>
          <p:nvPr>
            <p:ph sz="half" idx="14" hasCustomPrompt="1"/>
          </p:nvPr>
        </p:nvSpPr>
        <p:spPr>
          <a:xfrm>
            <a:off x="4965539" y="2087315"/>
            <a:ext cx="6007261" cy="4067492"/>
          </a:xfrm>
        </p:spPr>
        <p:txBody>
          <a:bodyPr>
            <a:normAutofit/>
          </a:bodyPr>
          <a:lstStyle>
            <a:lvl1pPr marL="0" indent="0">
              <a:spcBef>
                <a:spcPts val="1000"/>
              </a:spcBef>
              <a:spcAft>
                <a:spcPts val="0"/>
              </a:spcAft>
              <a:buNone/>
              <a:defRPr sz="1800"/>
            </a:lvl1pPr>
            <a:lvl2pPr marL="0">
              <a:spcBef>
                <a:spcPts val="1000"/>
              </a:spcBef>
              <a:spcAft>
                <a:spcPts val="500"/>
              </a:spcAft>
              <a:defRPr sz="1800"/>
            </a:lvl2pPr>
            <a:lvl3pPr marL="457200">
              <a:spcBef>
                <a:spcPts val="1000"/>
              </a:spcBef>
              <a:spcAft>
                <a:spcPts val="500"/>
              </a:spcAft>
              <a:defRPr sz="1800"/>
            </a:lvl3pPr>
            <a:lvl4pPr marL="685800">
              <a:spcBef>
                <a:spcPts val="1000"/>
              </a:spcBef>
              <a:spcAft>
                <a:spcPts val="500"/>
              </a:spcAft>
              <a:defRPr sz="1800"/>
            </a:lvl4pPr>
            <a:lvl5pPr marL="914400">
              <a:spcBef>
                <a:spcPts val="1000"/>
              </a:spcBef>
              <a:spcAft>
                <a:spcPts val="5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3/27/2025</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4215529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D6D8061D-18C3-4F4F-85EF-561633F58754}" type="datetimeFigureOut">
              <a:rPr lang="en-US" smtClean="0"/>
              <a:t>3/27/2025</a:t>
            </a:fld>
            <a:endParaRPr lang="en-US"/>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0419682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ntent + picture ">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700B3A65-BB60-F2B4-4CF4-19A7C53F188A}"/>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F1DB8D5-B954-BFC9-C8D8-F0491CCBE29B}"/>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507D69F-27D7-2C68-A17D-3F1399C8BE71}"/>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838199" y="365125"/>
            <a:ext cx="6645965" cy="1325563"/>
          </a:xfrm>
        </p:spPr>
        <p:txBody>
          <a:bodyPr anchor="b" anchorCtr="0">
            <a:noAutofit/>
          </a:bodyPr>
          <a:lstStyle>
            <a:lvl1pPr>
              <a:defRPr sz="3600"/>
            </a:lvl1pPr>
          </a:lstStyle>
          <a:p>
            <a:endParaRPr lang="en-US" dirty="0"/>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1" y="2055813"/>
            <a:ext cx="5781261" cy="4067492"/>
          </a:xfrm>
        </p:spPr>
        <p:txBody>
          <a:bodyPr>
            <a:normAutofit/>
          </a:bodyPr>
          <a:lstStyle>
            <a:lvl1pPr marL="0" indent="0">
              <a:spcBef>
                <a:spcPts val="1000"/>
              </a:spcBef>
              <a:spcAft>
                <a:spcPts val="500"/>
              </a:spcAft>
              <a:buNone/>
              <a:defRPr sz="1800"/>
            </a:lvl1pPr>
            <a:lvl2pPr>
              <a:spcBef>
                <a:spcPts val="1000"/>
              </a:spcBef>
              <a:spcAft>
                <a:spcPts val="500"/>
              </a:spcAft>
              <a:defRPr sz="1600"/>
            </a:lvl2pPr>
            <a:lvl3pPr>
              <a:spcBef>
                <a:spcPts val="1000"/>
              </a:spcBef>
              <a:spcAft>
                <a:spcPts val="500"/>
              </a:spcAft>
              <a:defRPr sz="1400"/>
            </a:lvl3pPr>
            <a:lvl4pPr>
              <a:spcBef>
                <a:spcPts val="1000"/>
              </a:spcBef>
              <a:spcAft>
                <a:spcPts val="500"/>
              </a:spcAft>
              <a:defRPr sz="1200"/>
            </a:lvl4pPr>
            <a:lvl5pPr>
              <a:spcBef>
                <a:spcPts val="1000"/>
              </a:spcBef>
              <a:spcAft>
                <a:spcPts val="500"/>
              </a:spcAft>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7">
            <a:extLst>
              <a:ext uri="{FF2B5EF4-FFF2-40B4-BE49-F238E27FC236}">
                <a16:creationId xmlns:a16="http://schemas.microsoft.com/office/drawing/2014/main" id="{BC013AD6-0EF3-2B25-DDBD-2DF706123AEE}"/>
              </a:ext>
            </a:extLst>
          </p:cNvPr>
          <p:cNvSpPr>
            <a:spLocks noGrp="1"/>
          </p:cNvSpPr>
          <p:nvPr>
            <p:ph type="pic" sz="quarter" idx="13"/>
          </p:nvPr>
        </p:nvSpPr>
        <p:spPr>
          <a:xfrm>
            <a:off x="7566991" y="-22860"/>
            <a:ext cx="4625008" cy="6903720"/>
          </a:xfrm>
        </p:spPr>
        <p:txBody>
          <a:bodyPr tIns="274320">
            <a:normAutofit/>
          </a:bodyPr>
          <a:lstStyle>
            <a:lvl1pPr marL="0" indent="0" algn="ctr">
              <a:buNone/>
              <a:defRPr sz="2000"/>
            </a:lvl1pPr>
          </a:lstStyle>
          <a:p>
            <a:r>
              <a:rPr lang="en-US" dirty="0"/>
              <a:t>Click icon to add picture</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3/27/2025</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34383283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Content + table">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BC45A11E-9896-BD8B-8CC6-A79C124D89BC}"/>
              </a:ext>
              <a:ext uri="{C183D7F6-B498-43B3-948B-1728B52AA6E4}">
                <adec:decorative xmlns:adec="http://schemas.microsoft.com/office/drawing/2017/decorative" val="1"/>
              </a:ext>
            </a:extLst>
          </p:cNvPr>
          <p:cNvCxnSpPr>
            <a:cxnSpLocks/>
          </p:cNvCxnSpPr>
          <p:nvPr userDrawn="1"/>
        </p:nvCxnSpPr>
        <p:spPr>
          <a:xfrm flipH="1">
            <a:off x="0" y="11575"/>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386022B-53D6-6CE0-2093-873FC64A5D34}"/>
              </a:ext>
              <a:ext uri="{C183D7F6-B498-43B3-948B-1728B52AA6E4}">
                <adec:decorative xmlns:adec="http://schemas.microsoft.com/office/drawing/2017/decorative" val="1"/>
              </a:ext>
            </a:extLst>
          </p:cNvPr>
          <p:cNvCxnSpPr>
            <a:cxnSpLocks/>
          </p:cNvCxnSpPr>
          <p:nvPr userDrawn="1"/>
        </p:nvCxnSpPr>
        <p:spPr>
          <a:xfrm flipH="1">
            <a:off x="0" y="11575"/>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BD4BD8F-684C-A145-3376-9E69B0E5BEE5}"/>
              </a:ext>
              <a:ext uri="{C183D7F6-B498-43B3-948B-1728B52AA6E4}">
                <adec:decorative xmlns:adec="http://schemas.microsoft.com/office/drawing/2017/decorative" val="1"/>
              </a:ext>
            </a:extLst>
          </p:cNvPr>
          <p:cNvCxnSpPr>
            <a:cxnSpLocks/>
          </p:cNvCxnSpPr>
          <p:nvPr userDrawn="1"/>
        </p:nvCxnSpPr>
        <p:spPr>
          <a:xfrm flipH="1" flipV="1">
            <a:off x="-42863" y="5802775"/>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E7C1DA9-2A25-EE21-085B-8857DC1AD722}"/>
              </a:ext>
              <a:ext uri="{C183D7F6-B498-43B3-948B-1728B52AA6E4}">
                <adec:decorative xmlns:adec="http://schemas.microsoft.com/office/drawing/2017/decorative" val="1"/>
              </a:ext>
            </a:extLst>
          </p:cNvPr>
          <p:cNvCxnSpPr>
            <a:cxnSpLocks/>
          </p:cNvCxnSpPr>
          <p:nvPr userDrawn="1"/>
        </p:nvCxnSpPr>
        <p:spPr>
          <a:xfrm flipH="1">
            <a:off x="8462964" y="5859925"/>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F236BB3-E567-A8A9-5EC2-BCEF79CFCF06}"/>
              </a:ext>
              <a:ext uri="{C183D7F6-B498-43B3-948B-1728B52AA6E4}">
                <adec:decorative xmlns:adec="http://schemas.microsoft.com/office/drawing/2017/decorative" val="1"/>
              </a:ext>
            </a:extLst>
          </p:cNvPr>
          <p:cNvCxnSpPr>
            <a:cxnSpLocks/>
          </p:cNvCxnSpPr>
          <p:nvPr userDrawn="1"/>
        </p:nvCxnSpPr>
        <p:spPr>
          <a:xfrm flipH="1">
            <a:off x="11543158" y="1659400"/>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4A87C9F-C765-C63C-951E-70721DDACDC3}"/>
              </a:ext>
              <a:ext uri="{C183D7F6-B498-43B3-948B-1728B52AA6E4}">
                <adec:decorative xmlns:adec="http://schemas.microsoft.com/office/drawing/2017/decorative" val="1"/>
              </a:ext>
            </a:extLst>
          </p:cNvPr>
          <p:cNvCxnSpPr>
            <a:cxnSpLocks/>
          </p:cNvCxnSpPr>
          <p:nvPr userDrawn="1"/>
        </p:nvCxnSpPr>
        <p:spPr>
          <a:xfrm flipH="1" flipV="1">
            <a:off x="10781554" y="11575"/>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4425665-0C9C-3899-9DB9-ED05D91E26E6}"/>
              </a:ext>
              <a:ext uri="{C183D7F6-B498-43B3-948B-1728B52AA6E4}">
                <adec:decorative xmlns:adec="http://schemas.microsoft.com/office/drawing/2017/decorative" val="1"/>
              </a:ext>
            </a:extLst>
          </p:cNvPr>
          <p:cNvCxnSpPr>
            <a:cxnSpLocks/>
          </p:cNvCxnSpPr>
          <p:nvPr userDrawn="1"/>
        </p:nvCxnSpPr>
        <p:spPr>
          <a:xfrm flipH="1" flipV="1">
            <a:off x="6529388" y="6812"/>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125"/>
            <a:ext cx="10330405" cy="1325563"/>
          </a:xfrm>
        </p:spPr>
        <p:txBody>
          <a:bodyPr anchor="b" anchorCtr="0">
            <a:noAutofit/>
          </a:bodyPr>
          <a:lstStyle>
            <a:lvl1pPr>
              <a:defRPr sz="3600"/>
            </a:lvl1pPr>
          </a:lstStyle>
          <a:p>
            <a:r>
              <a:rPr lang="en-US" dirty="0"/>
              <a:t>Click to add title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0" y="2137059"/>
            <a:ext cx="2816352" cy="3986246"/>
          </a:xfrm>
        </p:spPr>
        <p:txBody>
          <a:bodyPr>
            <a:normAutofit/>
          </a:bodyPr>
          <a:lstStyle>
            <a:lvl1pPr marL="0" indent="0">
              <a:spcBef>
                <a:spcPts val="1000"/>
              </a:spcBef>
              <a:spcAft>
                <a:spcPts val="500"/>
              </a:spcAft>
              <a:buNone/>
              <a:defRPr sz="1800"/>
            </a:lvl1pPr>
            <a:lvl2pPr>
              <a:spcBef>
                <a:spcPts val="1000"/>
              </a:spcBef>
              <a:spcAft>
                <a:spcPts val="500"/>
              </a:spcAft>
              <a:defRPr sz="1600"/>
            </a:lvl2pPr>
            <a:lvl3pPr>
              <a:spcBef>
                <a:spcPts val="1000"/>
              </a:spcBef>
              <a:spcAft>
                <a:spcPts val="500"/>
              </a:spcAft>
              <a:defRPr sz="1400"/>
            </a:lvl3pPr>
            <a:lvl4pPr>
              <a:spcBef>
                <a:spcPts val="1000"/>
              </a:spcBef>
              <a:spcAft>
                <a:spcPts val="500"/>
              </a:spcAft>
              <a:defRPr sz="1200"/>
            </a:lvl4pPr>
            <a:lvl5pPr>
              <a:spcBef>
                <a:spcPts val="1000"/>
              </a:spcBef>
              <a:spcAft>
                <a:spcPts val="500"/>
              </a:spcAft>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423FEB60-8FB5-7F10-EDD7-8AB4B3139EF6}"/>
              </a:ext>
            </a:extLst>
          </p:cNvPr>
          <p:cNvSpPr>
            <a:spLocks noGrp="1"/>
          </p:cNvSpPr>
          <p:nvPr>
            <p:ph type="tbl" sz="quarter" idx="13"/>
          </p:nvPr>
        </p:nvSpPr>
        <p:spPr>
          <a:xfrm>
            <a:off x="4109014" y="2137059"/>
            <a:ext cx="7059592" cy="3986245"/>
          </a:xfrm>
        </p:spPr>
        <p:txBody>
          <a:bodyPr>
            <a:normAutofit/>
          </a:bodyPr>
          <a:lstStyle>
            <a:lvl1pPr marL="0" indent="0" algn="ctr">
              <a:buNone/>
              <a:defRPr lang="en-US" sz="2000" dirty="0"/>
            </a:lvl1pPr>
          </a:lstStyle>
          <a:p>
            <a:r>
              <a:rPr lang="en-US" dirty="0"/>
              <a:t>Click icon to add table</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3/27/2025</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35329173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wo Content 3">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949C8ABD-000F-7A94-A7B0-9589F4FEFD54}"/>
              </a:ext>
              <a:ext uri="{C183D7F6-B498-43B3-948B-1728B52AA6E4}">
                <adec:decorative xmlns:adec="http://schemas.microsoft.com/office/drawing/2017/decorative" val="1"/>
              </a:ext>
            </a:extLst>
          </p:cNvPr>
          <p:cNvCxnSpPr>
            <a:cxnSpLocks/>
          </p:cNvCxnSpPr>
          <p:nvPr userDrawn="1"/>
        </p:nvCxnSpPr>
        <p:spPr>
          <a:xfrm flipH="1">
            <a:off x="0" y="11575"/>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DC3A554-E5A9-B3CB-913D-45DBFBA79B40}"/>
              </a:ext>
              <a:ext uri="{C183D7F6-B498-43B3-948B-1728B52AA6E4}">
                <adec:decorative xmlns:adec="http://schemas.microsoft.com/office/drawing/2017/decorative" val="1"/>
              </a:ext>
            </a:extLst>
          </p:cNvPr>
          <p:cNvCxnSpPr>
            <a:cxnSpLocks/>
          </p:cNvCxnSpPr>
          <p:nvPr userDrawn="1"/>
        </p:nvCxnSpPr>
        <p:spPr>
          <a:xfrm flipH="1">
            <a:off x="0" y="11575"/>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E3A8DF3-F55A-2494-C55D-8FB94BBC6A49}"/>
              </a:ext>
              <a:ext uri="{C183D7F6-B498-43B3-948B-1728B52AA6E4}">
                <adec:decorative xmlns:adec="http://schemas.microsoft.com/office/drawing/2017/decorative" val="1"/>
              </a:ext>
            </a:extLst>
          </p:cNvPr>
          <p:cNvCxnSpPr>
            <a:cxnSpLocks/>
          </p:cNvCxnSpPr>
          <p:nvPr userDrawn="1"/>
        </p:nvCxnSpPr>
        <p:spPr>
          <a:xfrm flipH="1" flipV="1">
            <a:off x="-42863" y="5802775"/>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79DC86E-6F8A-B036-5CB2-AA8A79837F35}"/>
              </a:ext>
              <a:ext uri="{C183D7F6-B498-43B3-948B-1728B52AA6E4}">
                <adec:decorative xmlns:adec="http://schemas.microsoft.com/office/drawing/2017/decorative" val="1"/>
              </a:ext>
            </a:extLst>
          </p:cNvPr>
          <p:cNvCxnSpPr>
            <a:cxnSpLocks/>
          </p:cNvCxnSpPr>
          <p:nvPr userDrawn="1"/>
        </p:nvCxnSpPr>
        <p:spPr>
          <a:xfrm flipH="1">
            <a:off x="8462964" y="5859925"/>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9E0C03-C633-9356-4E28-678BAB7AE02E}"/>
              </a:ext>
              <a:ext uri="{C183D7F6-B498-43B3-948B-1728B52AA6E4}">
                <adec:decorative xmlns:adec="http://schemas.microsoft.com/office/drawing/2017/decorative" val="1"/>
              </a:ext>
            </a:extLst>
          </p:cNvPr>
          <p:cNvCxnSpPr>
            <a:cxnSpLocks/>
          </p:cNvCxnSpPr>
          <p:nvPr userDrawn="1"/>
        </p:nvCxnSpPr>
        <p:spPr>
          <a:xfrm flipH="1">
            <a:off x="11543158" y="1659400"/>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0C8A4F7-6C4C-719B-298F-3B81223D178B}"/>
              </a:ext>
              <a:ext uri="{C183D7F6-B498-43B3-948B-1728B52AA6E4}">
                <adec:decorative xmlns:adec="http://schemas.microsoft.com/office/drawing/2017/decorative" val="1"/>
              </a:ext>
            </a:extLst>
          </p:cNvPr>
          <p:cNvCxnSpPr>
            <a:cxnSpLocks/>
          </p:cNvCxnSpPr>
          <p:nvPr userDrawn="1"/>
        </p:nvCxnSpPr>
        <p:spPr>
          <a:xfrm flipH="1" flipV="1">
            <a:off x="10781554" y="11575"/>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E7E5D8B-D6BC-19AE-C0C9-249A5561700F}"/>
              </a:ext>
              <a:ext uri="{C183D7F6-B498-43B3-948B-1728B52AA6E4}">
                <adec:decorative xmlns:adec="http://schemas.microsoft.com/office/drawing/2017/decorative" val="1"/>
              </a:ext>
            </a:extLst>
          </p:cNvPr>
          <p:cNvCxnSpPr>
            <a:cxnSpLocks/>
          </p:cNvCxnSpPr>
          <p:nvPr userDrawn="1"/>
        </p:nvCxnSpPr>
        <p:spPr>
          <a:xfrm flipH="1" flipV="1">
            <a:off x="6529388" y="6812"/>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b" anchorCtr="0">
            <a:noAutofit/>
          </a:bodyPr>
          <a:lstStyle>
            <a:lvl1pPr>
              <a:defRPr sz="3600"/>
            </a:lvl1pPr>
          </a:lstStyle>
          <a:p>
            <a:r>
              <a:rPr lang="en-US" dirty="0"/>
              <a:t>Click to add title</a:t>
            </a:r>
          </a:p>
        </p:txBody>
      </p:sp>
      <p:sp>
        <p:nvSpPr>
          <p:cNvPr id="15" name="Content Placeholder 3">
            <a:extLst>
              <a:ext uri="{FF2B5EF4-FFF2-40B4-BE49-F238E27FC236}">
                <a16:creationId xmlns:a16="http://schemas.microsoft.com/office/drawing/2014/main" id="{7A6C5266-7ECA-B150-2C0F-8670F43AC82D}"/>
              </a:ext>
            </a:extLst>
          </p:cNvPr>
          <p:cNvSpPr>
            <a:spLocks noGrp="1"/>
          </p:cNvSpPr>
          <p:nvPr>
            <p:ph sz="half" idx="14" hasCustomPrompt="1"/>
          </p:nvPr>
        </p:nvSpPr>
        <p:spPr>
          <a:xfrm>
            <a:off x="838200" y="1987669"/>
            <a:ext cx="6974711" cy="4297679"/>
          </a:xfrm>
        </p:spPr>
        <p:txBody>
          <a:bodyPr>
            <a:normAutofit/>
          </a:bodyPr>
          <a:lstStyle>
            <a:lvl1pPr marL="0" indent="0">
              <a:spcBef>
                <a:spcPts val="1000"/>
              </a:spcBef>
              <a:spcAft>
                <a:spcPts val="0"/>
              </a:spcAft>
              <a:buNone/>
              <a:defRPr sz="1800"/>
            </a:lvl1pPr>
            <a:lvl2pPr>
              <a:spcBef>
                <a:spcPts val="1000"/>
              </a:spcBef>
              <a:spcAft>
                <a:spcPts val="500"/>
              </a:spcAft>
              <a:defRPr sz="1800"/>
            </a:lvl2pPr>
            <a:lvl3pPr>
              <a:spcBef>
                <a:spcPts val="1000"/>
              </a:spcBef>
              <a:spcAft>
                <a:spcPts val="500"/>
              </a:spcAft>
              <a:defRPr sz="1800"/>
            </a:lvl3pPr>
            <a:lvl4pPr>
              <a:spcBef>
                <a:spcPts val="1000"/>
              </a:spcBef>
              <a:spcAft>
                <a:spcPts val="500"/>
              </a:spcAft>
              <a:defRPr sz="1800"/>
            </a:lvl4pPr>
            <a:lvl5pPr>
              <a:spcBef>
                <a:spcPts val="1000"/>
              </a:spcBef>
              <a:spcAft>
                <a:spcPts val="5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2DFB03A-367B-9ADA-8071-E22871EC115F}"/>
              </a:ext>
            </a:extLst>
          </p:cNvPr>
          <p:cNvSpPr>
            <a:spLocks noGrp="1"/>
          </p:cNvSpPr>
          <p:nvPr>
            <p:ph sz="half" idx="2" hasCustomPrompt="1"/>
          </p:nvPr>
        </p:nvSpPr>
        <p:spPr>
          <a:xfrm>
            <a:off x="7917085" y="1987670"/>
            <a:ext cx="3436716" cy="4297680"/>
          </a:xfrm>
        </p:spPr>
        <p:txBody>
          <a:bodyPr>
            <a:normAutofit/>
          </a:bodyPr>
          <a:lstStyle>
            <a:lvl1pPr marL="0" indent="0">
              <a:spcBef>
                <a:spcPts val="1000"/>
              </a:spcBef>
              <a:spcAft>
                <a:spcPts val="500"/>
              </a:spcAft>
              <a:buNone/>
              <a:defRPr sz="1800"/>
            </a:lvl1pPr>
            <a:lvl2pPr>
              <a:spcBef>
                <a:spcPts val="1000"/>
              </a:spcBef>
              <a:spcAft>
                <a:spcPts val="500"/>
              </a:spcAft>
              <a:defRPr sz="1600"/>
            </a:lvl2pPr>
            <a:lvl3pPr>
              <a:spcBef>
                <a:spcPts val="1000"/>
              </a:spcBef>
              <a:spcAft>
                <a:spcPts val="500"/>
              </a:spcAft>
              <a:defRPr sz="1400"/>
            </a:lvl3pPr>
            <a:lvl4pPr>
              <a:spcBef>
                <a:spcPts val="1000"/>
              </a:spcBef>
              <a:spcAft>
                <a:spcPts val="500"/>
              </a:spcAft>
              <a:defRPr sz="1200"/>
            </a:lvl4pPr>
            <a:lvl5pPr>
              <a:spcBef>
                <a:spcPts val="1000"/>
              </a:spcBef>
              <a:spcAft>
                <a:spcPts val="500"/>
              </a:spcAft>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3/27/2025</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40672737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able">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37588714-FE55-FCEF-78C2-2A4D11ECD7FD}"/>
              </a:ext>
              <a:ext uri="{C183D7F6-B498-43B3-948B-1728B52AA6E4}">
                <adec:decorative xmlns:adec="http://schemas.microsoft.com/office/drawing/2017/decorative" val="1"/>
              </a:ext>
            </a:extLst>
          </p:cNvPr>
          <p:cNvCxnSpPr>
            <a:cxnSpLocks/>
          </p:cNvCxnSpPr>
          <p:nvPr userDrawn="1"/>
        </p:nvCxnSpPr>
        <p:spPr>
          <a:xfrm flipH="1">
            <a:off x="0" y="11575"/>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BAF6BF02-4CD8-261B-BE58-05677EB947E9}"/>
              </a:ext>
              <a:ext uri="{C183D7F6-B498-43B3-948B-1728B52AA6E4}">
                <adec:decorative xmlns:adec="http://schemas.microsoft.com/office/drawing/2017/decorative" val="1"/>
              </a:ext>
            </a:extLst>
          </p:cNvPr>
          <p:cNvCxnSpPr>
            <a:cxnSpLocks/>
          </p:cNvCxnSpPr>
          <p:nvPr userDrawn="1"/>
        </p:nvCxnSpPr>
        <p:spPr>
          <a:xfrm flipH="1">
            <a:off x="0" y="11575"/>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1AF1F17-7A1F-BCA2-15C0-417928B4E789}"/>
              </a:ext>
              <a:ext uri="{C183D7F6-B498-43B3-948B-1728B52AA6E4}">
                <adec:decorative xmlns:adec="http://schemas.microsoft.com/office/drawing/2017/decorative" val="1"/>
              </a:ext>
            </a:extLst>
          </p:cNvPr>
          <p:cNvCxnSpPr>
            <a:cxnSpLocks/>
          </p:cNvCxnSpPr>
          <p:nvPr userDrawn="1"/>
        </p:nvCxnSpPr>
        <p:spPr>
          <a:xfrm flipH="1" flipV="1">
            <a:off x="-42863" y="5802775"/>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F0ADE0B-D150-E72B-EE9A-E5EFDBC6F01E}"/>
              </a:ext>
              <a:ext uri="{C183D7F6-B498-43B3-948B-1728B52AA6E4}">
                <adec:decorative xmlns:adec="http://schemas.microsoft.com/office/drawing/2017/decorative" val="1"/>
              </a:ext>
            </a:extLst>
          </p:cNvPr>
          <p:cNvCxnSpPr>
            <a:cxnSpLocks/>
          </p:cNvCxnSpPr>
          <p:nvPr userDrawn="1"/>
        </p:nvCxnSpPr>
        <p:spPr>
          <a:xfrm flipH="1">
            <a:off x="8462964" y="5859925"/>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BBCDD5A-A3C4-DF4F-74AD-CAF0F465BDAE}"/>
              </a:ext>
              <a:ext uri="{C183D7F6-B498-43B3-948B-1728B52AA6E4}">
                <adec:decorative xmlns:adec="http://schemas.microsoft.com/office/drawing/2017/decorative" val="1"/>
              </a:ext>
            </a:extLst>
          </p:cNvPr>
          <p:cNvCxnSpPr>
            <a:cxnSpLocks/>
          </p:cNvCxnSpPr>
          <p:nvPr userDrawn="1"/>
        </p:nvCxnSpPr>
        <p:spPr>
          <a:xfrm flipH="1">
            <a:off x="11543158" y="1659400"/>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9430AE4-C878-DFAB-EDA5-36B97176DE7A}"/>
              </a:ext>
              <a:ext uri="{C183D7F6-B498-43B3-948B-1728B52AA6E4}">
                <adec:decorative xmlns:adec="http://schemas.microsoft.com/office/drawing/2017/decorative" val="1"/>
              </a:ext>
            </a:extLst>
          </p:cNvPr>
          <p:cNvCxnSpPr>
            <a:cxnSpLocks/>
          </p:cNvCxnSpPr>
          <p:nvPr userDrawn="1"/>
        </p:nvCxnSpPr>
        <p:spPr>
          <a:xfrm flipH="1" flipV="1">
            <a:off x="10781554" y="11575"/>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61487B2-0348-2FFC-03FB-6508B6FD36B3}"/>
              </a:ext>
              <a:ext uri="{C183D7F6-B498-43B3-948B-1728B52AA6E4}">
                <adec:decorative xmlns:adec="http://schemas.microsoft.com/office/drawing/2017/decorative" val="1"/>
              </a:ext>
            </a:extLst>
          </p:cNvPr>
          <p:cNvCxnSpPr>
            <a:cxnSpLocks/>
          </p:cNvCxnSpPr>
          <p:nvPr userDrawn="1"/>
        </p:nvCxnSpPr>
        <p:spPr>
          <a:xfrm flipH="1" flipV="1">
            <a:off x="6529388" y="6812"/>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p:txBody>
          <a:bodyPr anchor="b" anchorCtr="0">
            <a:noAutofit/>
          </a:bodyPr>
          <a:lstStyle>
            <a:lvl1pPr>
              <a:defRPr sz="3600"/>
            </a:lvl1pPr>
          </a:lstStyle>
          <a:p>
            <a:r>
              <a:rPr lang="en-US" dirty="0"/>
              <a:t>Click to add title</a:t>
            </a:r>
          </a:p>
        </p:txBody>
      </p:sp>
      <p:sp>
        <p:nvSpPr>
          <p:cNvPr id="8" name="Table Placeholder 7">
            <a:extLst>
              <a:ext uri="{FF2B5EF4-FFF2-40B4-BE49-F238E27FC236}">
                <a16:creationId xmlns:a16="http://schemas.microsoft.com/office/drawing/2014/main" id="{0CEAFE70-86D3-8690-31CA-F9A1FBA494D0}"/>
              </a:ext>
            </a:extLst>
          </p:cNvPr>
          <p:cNvSpPr>
            <a:spLocks noGrp="1"/>
          </p:cNvSpPr>
          <p:nvPr>
            <p:ph type="tbl" sz="quarter" idx="13"/>
          </p:nvPr>
        </p:nvSpPr>
        <p:spPr>
          <a:xfrm>
            <a:off x="838199" y="2125262"/>
            <a:ext cx="10515600" cy="3675944"/>
          </a:xfrm>
        </p:spPr>
        <p:txBody>
          <a:bodyPr>
            <a:normAutofit/>
          </a:bodyPr>
          <a:lstStyle>
            <a:lvl1pPr marL="0" indent="0" algn="ctr">
              <a:buNone/>
              <a:defRPr sz="2000"/>
            </a:lvl1pPr>
          </a:lstStyle>
          <a:p>
            <a:r>
              <a:rPr lang="en-US" dirty="0"/>
              <a:t>Click icon to add table</a:t>
            </a:r>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3/27/2025</a:t>
            </a:fld>
            <a:endParaRPr lang="en-US"/>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94677850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ontent 3">
    <p:bg>
      <p:bgPr>
        <a:solidFill>
          <a:schemeClr val="accent3">
            <a:lumMod val="20000"/>
            <a:lumOff val="80000"/>
          </a:schemeClr>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11843C0D-8C0B-0B3C-7014-7B7217C008E5}"/>
              </a:ext>
              <a:ext uri="{C183D7F6-B498-43B3-948B-1728B52AA6E4}">
                <adec:decorative xmlns:adec="http://schemas.microsoft.com/office/drawing/2017/decorative" val="1"/>
              </a:ext>
            </a:extLst>
          </p:cNvPr>
          <p:cNvCxnSpPr>
            <a:cxnSpLocks/>
          </p:cNvCxnSpPr>
          <p:nvPr userDrawn="1"/>
        </p:nvCxnSpPr>
        <p:spPr>
          <a:xfrm flipH="1">
            <a:off x="8462964" y="5848350"/>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7B715CF-E60F-DDAE-369E-BCC2CE4FF958}"/>
              </a:ext>
              <a:ext uri="{C183D7F6-B498-43B3-948B-1728B52AA6E4}">
                <adec:decorative xmlns:adec="http://schemas.microsoft.com/office/drawing/2017/decorative" val="1"/>
              </a:ext>
            </a:extLst>
          </p:cNvPr>
          <p:cNvCxnSpPr>
            <a:cxnSpLocks/>
          </p:cNvCxnSpPr>
          <p:nvPr userDrawn="1"/>
        </p:nvCxnSpPr>
        <p:spPr>
          <a:xfrm flipH="1">
            <a:off x="11543158" y="1647825"/>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2BD8F5F-4228-6BB9-5EA6-553590898242}"/>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F721F95-97C0-7151-B9F6-C088CEA1A7F8}"/>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14" name="Picture Placeholder 13">
            <a:extLst>
              <a:ext uri="{FF2B5EF4-FFF2-40B4-BE49-F238E27FC236}">
                <a16:creationId xmlns:a16="http://schemas.microsoft.com/office/drawing/2014/main" id="{978AD50A-9C6A-454B-0CAD-EAB518440143}"/>
              </a:ext>
            </a:extLst>
          </p:cNvPr>
          <p:cNvSpPr>
            <a:spLocks noGrp="1"/>
          </p:cNvSpPr>
          <p:nvPr>
            <p:ph type="pic" sz="quarter" idx="10"/>
          </p:nvPr>
        </p:nvSpPr>
        <p:spPr>
          <a:xfrm>
            <a:off x="3810" y="0"/>
            <a:ext cx="7816995" cy="6858000"/>
          </a:xfrm>
          <a:custGeom>
            <a:avLst/>
            <a:gdLst>
              <a:gd name="connsiteX0" fmla="*/ 0 w 7813675"/>
              <a:gd name="connsiteY0" fmla="*/ 0 h 6903720"/>
              <a:gd name="connsiteX1" fmla="*/ 7813675 w 7813675"/>
              <a:gd name="connsiteY1" fmla="*/ 0 h 6903720"/>
              <a:gd name="connsiteX2" fmla="*/ 7813675 w 7813675"/>
              <a:gd name="connsiteY2" fmla="*/ 6903720 h 6903720"/>
              <a:gd name="connsiteX3" fmla="*/ 0 w 7813675"/>
              <a:gd name="connsiteY3" fmla="*/ 6903720 h 6903720"/>
              <a:gd name="connsiteX4" fmla="*/ 0 w 7813675"/>
              <a:gd name="connsiteY4" fmla="*/ 0 h 6903720"/>
              <a:gd name="connsiteX0" fmla="*/ 0 w 7813675"/>
              <a:gd name="connsiteY0" fmla="*/ 0 h 6903720"/>
              <a:gd name="connsiteX1" fmla="*/ 7813675 w 7813675"/>
              <a:gd name="connsiteY1" fmla="*/ 0 h 6903720"/>
              <a:gd name="connsiteX2" fmla="*/ 7813675 w 7813675"/>
              <a:gd name="connsiteY2" fmla="*/ 6903720 h 6903720"/>
              <a:gd name="connsiteX3" fmla="*/ 798854 w 7813675"/>
              <a:gd name="connsiteY3" fmla="*/ 6867163 h 6903720"/>
              <a:gd name="connsiteX4" fmla="*/ 0 w 7813675"/>
              <a:gd name="connsiteY4" fmla="*/ 6903720 h 6903720"/>
              <a:gd name="connsiteX5" fmla="*/ 0 w 7813675"/>
              <a:gd name="connsiteY5" fmla="*/ 0 h 6903720"/>
              <a:gd name="connsiteX0" fmla="*/ 0 w 7813675"/>
              <a:gd name="connsiteY0" fmla="*/ 0 h 6907803"/>
              <a:gd name="connsiteX1" fmla="*/ 7813675 w 7813675"/>
              <a:gd name="connsiteY1" fmla="*/ 0 h 6907803"/>
              <a:gd name="connsiteX2" fmla="*/ 7813675 w 7813675"/>
              <a:gd name="connsiteY2" fmla="*/ 6903720 h 6907803"/>
              <a:gd name="connsiteX3" fmla="*/ 809014 w 7813675"/>
              <a:gd name="connsiteY3" fmla="*/ 6907803 h 6907803"/>
              <a:gd name="connsiteX4" fmla="*/ 0 w 7813675"/>
              <a:gd name="connsiteY4" fmla="*/ 6903720 h 6907803"/>
              <a:gd name="connsiteX5" fmla="*/ 0 w 7813675"/>
              <a:gd name="connsiteY5" fmla="*/ 0 h 6907803"/>
              <a:gd name="connsiteX0" fmla="*/ 0 w 7813675"/>
              <a:gd name="connsiteY0" fmla="*/ 0 h 6903720"/>
              <a:gd name="connsiteX1" fmla="*/ 7813675 w 7813675"/>
              <a:gd name="connsiteY1" fmla="*/ 0 h 6903720"/>
              <a:gd name="connsiteX2" fmla="*/ 7813675 w 7813675"/>
              <a:gd name="connsiteY2" fmla="*/ 6903720 h 6903720"/>
              <a:gd name="connsiteX3" fmla="*/ 809014 w 7813675"/>
              <a:gd name="connsiteY3" fmla="*/ 6887483 h 6903720"/>
              <a:gd name="connsiteX4" fmla="*/ 0 w 7813675"/>
              <a:gd name="connsiteY4" fmla="*/ 6903720 h 6903720"/>
              <a:gd name="connsiteX5" fmla="*/ 0 w 7813675"/>
              <a:gd name="connsiteY5" fmla="*/ 0 h 6903720"/>
              <a:gd name="connsiteX0" fmla="*/ 0 w 7813675"/>
              <a:gd name="connsiteY0" fmla="*/ 0 h 6903720"/>
              <a:gd name="connsiteX1" fmla="*/ 7813675 w 7813675"/>
              <a:gd name="connsiteY1" fmla="*/ 0 h 6903720"/>
              <a:gd name="connsiteX2" fmla="*/ 7813675 w 7813675"/>
              <a:gd name="connsiteY2" fmla="*/ 6903720 h 6903720"/>
              <a:gd name="connsiteX3" fmla="*/ 809014 w 7813675"/>
              <a:gd name="connsiteY3" fmla="*/ 6887483 h 6903720"/>
              <a:gd name="connsiteX4" fmla="*/ 0 w 7813675"/>
              <a:gd name="connsiteY4" fmla="*/ 6903720 h 6903720"/>
              <a:gd name="connsiteX5" fmla="*/ 0 w 7813675"/>
              <a:gd name="connsiteY5" fmla="*/ 0 h 6903720"/>
              <a:gd name="connsiteX0" fmla="*/ 0 w 7813675"/>
              <a:gd name="connsiteY0" fmla="*/ 0 h 6903720"/>
              <a:gd name="connsiteX1" fmla="*/ 7813675 w 7813675"/>
              <a:gd name="connsiteY1" fmla="*/ 0 h 6903720"/>
              <a:gd name="connsiteX2" fmla="*/ 7813675 w 7813675"/>
              <a:gd name="connsiteY2" fmla="*/ 6903720 h 6903720"/>
              <a:gd name="connsiteX3" fmla="*/ 809014 w 7813675"/>
              <a:gd name="connsiteY3" fmla="*/ 6898913 h 6903720"/>
              <a:gd name="connsiteX4" fmla="*/ 0 w 7813675"/>
              <a:gd name="connsiteY4" fmla="*/ 6903720 h 6903720"/>
              <a:gd name="connsiteX5" fmla="*/ 0 w 7813675"/>
              <a:gd name="connsiteY5" fmla="*/ 0 h 6903720"/>
              <a:gd name="connsiteX0" fmla="*/ 0 w 7813675"/>
              <a:gd name="connsiteY0" fmla="*/ 0 h 6903720"/>
              <a:gd name="connsiteX1" fmla="*/ 7813675 w 7813675"/>
              <a:gd name="connsiteY1" fmla="*/ 0 h 6903720"/>
              <a:gd name="connsiteX2" fmla="*/ 7813675 w 7813675"/>
              <a:gd name="connsiteY2" fmla="*/ 6903720 h 6903720"/>
              <a:gd name="connsiteX3" fmla="*/ 740434 w 7813675"/>
              <a:gd name="connsiteY3" fmla="*/ 6898913 h 6903720"/>
              <a:gd name="connsiteX4" fmla="*/ 0 w 7813675"/>
              <a:gd name="connsiteY4" fmla="*/ 6903720 h 6903720"/>
              <a:gd name="connsiteX5" fmla="*/ 0 w 7813675"/>
              <a:gd name="connsiteY5" fmla="*/ 0 h 6903720"/>
              <a:gd name="connsiteX0" fmla="*/ 0 w 7813675"/>
              <a:gd name="connsiteY0" fmla="*/ 0 h 6907385"/>
              <a:gd name="connsiteX1" fmla="*/ 7813675 w 7813675"/>
              <a:gd name="connsiteY1" fmla="*/ 0 h 6907385"/>
              <a:gd name="connsiteX2" fmla="*/ 7813675 w 7813675"/>
              <a:gd name="connsiteY2" fmla="*/ 6903720 h 6907385"/>
              <a:gd name="connsiteX3" fmla="*/ 6359380 w 7813675"/>
              <a:gd name="connsiteY3" fmla="*/ 6907385 h 6907385"/>
              <a:gd name="connsiteX4" fmla="*/ 740434 w 7813675"/>
              <a:gd name="connsiteY4" fmla="*/ 6898913 h 6907385"/>
              <a:gd name="connsiteX5" fmla="*/ 0 w 7813675"/>
              <a:gd name="connsiteY5" fmla="*/ 6903720 h 6907385"/>
              <a:gd name="connsiteX6" fmla="*/ 0 w 7813675"/>
              <a:gd name="connsiteY6"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3320 w 7816995"/>
              <a:gd name="connsiteY5" fmla="*/ 690372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2899555 w 7816995"/>
              <a:gd name="connsiteY2" fmla="*/ 464820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16995" h="6907385">
                <a:moveTo>
                  <a:pt x="3320" y="0"/>
                </a:moveTo>
                <a:lnTo>
                  <a:pt x="7816995" y="0"/>
                </a:lnTo>
                <a:lnTo>
                  <a:pt x="2899555" y="4648200"/>
                </a:lnTo>
                <a:lnTo>
                  <a:pt x="6362700" y="6907385"/>
                </a:lnTo>
                <a:lnTo>
                  <a:pt x="743754" y="6898913"/>
                </a:lnTo>
                <a:lnTo>
                  <a:pt x="2876060" y="4644390"/>
                </a:lnTo>
                <a:cubicBezTo>
                  <a:pt x="1610033" y="3689302"/>
                  <a:pt x="1117437" y="3324763"/>
                  <a:pt x="0" y="2510645"/>
                </a:cubicBezTo>
                <a:cubicBezTo>
                  <a:pt x="1107" y="1673763"/>
                  <a:pt x="2213" y="836882"/>
                  <a:pt x="3320" y="0"/>
                </a:cubicBezTo>
                <a:close/>
              </a:path>
            </a:pathLst>
          </a:custGeom>
          <a:solidFill>
            <a:schemeClr val="tx2"/>
          </a:solidFill>
          <a:ln w="22225">
            <a:noFill/>
          </a:ln>
        </p:spPr>
        <p:txBody>
          <a:bodyPr lIns="274320" tIns="274320">
            <a:normAutofit/>
          </a:bodyPr>
          <a:lstStyle>
            <a:lvl1pPr marL="0" indent="0">
              <a:buNone/>
              <a:defRPr sz="2000"/>
            </a:lvl1pPr>
          </a:lstStyle>
          <a:p>
            <a:r>
              <a:rPr lang="en-US" dirty="0"/>
              <a:t>Click icon to add picture</a:t>
            </a:r>
          </a:p>
        </p:txBody>
      </p:sp>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6080992" y="731562"/>
            <a:ext cx="4902843" cy="3526778"/>
          </a:xfrm>
          <a:noFill/>
        </p:spPr>
        <p:txBody>
          <a:bodyPr anchor="b">
            <a:noAutofit/>
          </a:bodyPr>
          <a:lstStyle/>
          <a:p>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6080992" y="4373217"/>
            <a:ext cx="4902843" cy="1753221"/>
          </a:xfrm>
        </p:spPr>
        <p:txBody>
          <a:bodyPr anchor="t" anchorCtr="0">
            <a:normAutofit/>
          </a:bodyPr>
          <a:lstStyle>
            <a:lvl1pPr marL="0" indent="0">
              <a:spcBef>
                <a:spcPts val="1000"/>
              </a:spcBef>
              <a:buNone/>
              <a:defRPr sz="1800">
                <a:solidFill>
                  <a:schemeClr val="tx1"/>
                </a:solidFill>
              </a:defRPr>
            </a:lvl1pPr>
            <a:lvl2pPr>
              <a:spcBef>
                <a:spcPts val="1000"/>
              </a:spcBef>
              <a:defRPr sz="1600">
                <a:solidFill>
                  <a:schemeClr val="tx1"/>
                </a:solidFill>
              </a:defRPr>
            </a:lvl2pPr>
            <a:lvl3pPr>
              <a:spcBef>
                <a:spcPts val="1000"/>
              </a:spcBef>
              <a:defRPr sz="1400">
                <a:solidFill>
                  <a:schemeClr val="tx1"/>
                </a:solidFill>
              </a:defRPr>
            </a:lvl3pPr>
            <a:lvl4pPr>
              <a:spcBef>
                <a:spcPts val="1000"/>
              </a:spcBef>
              <a:defRPr sz="1200">
                <a:solidFill>
                  <a:schemeClr val="tx1"/>
                </a:solidFill>
              </a:defRPr>
            </a:lvl4pPr>
            <a:lvl5pPr>
              <a:spcBef>
                <a:spcPts val="1000"/>
              </a:spcBef>
              <a:defRPr sz="1200">
                <a:solidFill>
                  <a:schemeClr val="tx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21373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D6D8061D-18C3-4F4F-85EF-561633F58754}" type="datetimeFigureOut">
              <a:rPr lang="en-US" smtClean="0"/>
              <a:t>3/27/2025</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4098767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D6D8061D-18C3-4F4F-85EF-561633F58754}" type="datetimeFigureOut">
              <a:rPr lang="en-US" smtClean="0"/>
              <a:t>3/27/2025</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753209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D6D8061D-18C3-4F4F-85EF-561633F58754}" type="datetimeFigureOut">
              <a:rPr lang="en-US" smtClean="0"/>
              <a:t>3/27/2025</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3362053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D6D8061D-18C3-4F4F-85EF-561633F58754}" type="datetimeFigureOut">
              <a:rPr lang="en-US" smtClean="0"/>
              <a:t>3/27/2025</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429767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D6D8061D-18C3-4F4F-85EF-561633F58754}" type="datetimeFigureOut">
              <a:rPr lang="en-US" smtClean="0"/>
              <a:t>3/27/2025</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4055602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D6D8061D-18C3-4F4F-85EF-561633F58754}" type="datetimeFigureOut">
              <a:rPr lang="en-US" smtClean="0"/>
              <a:t>3/27/2025</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3848131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D6D8061D-18C3-4F4F-85EF-561633F58754}" type="datetimeFigureOut">
              <a:rPr lang="en-US" smtClean="0"/>
              <a:t>3/27/2025</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267143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D6D8061D-18C3-4F4F-85EF-561633F58754}" type="datetimeFigureOut">
              <a:rPr lang="en-US" smtClean="0"/>
              <a:t>3/27/2025</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CBD12358-51D2-46B3-9BDE-DF29528B9454}" type="slidenum">
              <a:rPr lang="en-US" smtClean="0"/>
              <a:t>‹#›</a:t>
            </a:fld>
            <a:endParaRPr lang="en-US"/>
          </a:p>
        </p:txBody>
      </p:sp>
    </p:spTree>
    <p:extLst>
      <p:ext uri="{BB962C8B-B14F-4D97-AF65-F5344CB8AC3E}">
        <p14:creationId xmlns:p14="http://schemas.microsoft.com/office/powerpoint/2010/main" val="2943391290"/>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 id="2147483685" r:id="rId18"/>
    <p:sldLayoutId id="2147483686" r:id="rId19"/>
    <p:sldLayoutId id="2147483687" r:id="rId20"/>
    <p:sldLayoutId id="2147483688" r:id="rId21"/>
    <p:sldLayoutId id="2147483689" r:id="rId22"/>
    <p:sldLayoutId id="2147483690" r:id="rId23"/>
    <p:sldLayoutId id="2147483691" r:id="rId24"/>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336">
          <p15:clr>
            <a:srgbClr val="F26B43"/>
          </p15:clr>
        </p15:guide>
        <p15:guide id="4" orient="horz" pos="3984">
          <p15:clr>
            <a:srgbClr val="F26B43"/>
          </p15:clr>
        </p15:guide>
        <p15:guide id="5" pos="336">
          <p15:clr>
            <a:srgbClr val="F26B43"/>
          </p15:clr>
        </p15:guide>
        <p15:guide id="6" pos="7344">
          <p15:clr>
            <a:srgbClr val="F26B43"/>
          </p15:clr>
        </p15:guide>
        <p15:guide id="7" pos="720">
          <p15:clr>
            <a:srgbClr val="F26B43"/>
          </p15:clr>
        </p15:guide>
        <p15:guide id="8" pos="696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FEC93CF-2672-7D78-F278-58C5E012E0DF}"/>
              </a:ext>
            </a:extLst>
          </p:cNvPr>
          <p:cNvSpPr>
            <a:spLocks noGrp="1"/>
          </p:cNvSpPr>
          <p:nvPr>
            <p:ph type="ctrTitle"/>
          </p:nvPr>
        </p:nvSpPr>
        <p:spPr/>
        <p:txBody>
          <a:bodyPr/>
          <a:lstStyle/>
          <a:p>
            <a:r>
              <a:rPr lang="en-US" dirty="0"/>
              <a:t>Ride</a:t>
            </a:r>
            <a:br>
              <a:rPr lang="en-US" dirty="0"/>
            </a:br>
            <a:r>
              <a:rPr lang="en-US" dirty="0"/>
              <a:t>   Sharing</a:t>
            </a:r>
            <a:br>
              <a:rPr lang="en-US" dirty="0"/>
            </a:br>
            <a:r>
              <a:rPr lang="en-US" dirty="0"/>
              <a:t>      </a:t>
            </a:r>
            <a:r>
              <a:rPr lang="en-US" err="1"/>
              <a:t>APp</a:t>
            </a:r>
            <a:endParaRPr lang="en-US"/>
          </a:p>
        </p:txBody>
      </p:sp>
      <p:pic>
        <p:nvPicPr>
          <p:cNvPr id="4" name="Picture Placeholder 3" descr="A group of black vans on a street&#10;&#10;AI-generated content may be incorrect.">
            <a:extLst>
              <a:ext uri="{FF2B5EF4-FFF2-40B4-BE49-F238E27FC236}">
                <a16:creationId xmlns:a16="http://schemas.microsoft.com/office/drawing/2014/main" id="{DE703E02-B36B-01D9-17BB-F3CE03C6A172}"/>
              </a:ext>
            </a:extLst>
          </p:cNvPr>
          <p:cNvPicPr>
            <a:picLocks noGrp="1" noChangeAspect="1"/>
          </p:cNvPicPr>
          <p:nvPr>
            <p:ph type="pic" sz="quarter" idx="10"/>
          </p:nvPr>
        </p:nvPicPr>
        <p:blipFill>
          <a:blip r:embed="rId3"/>
          <a:srcRect l="14218" r="14218"/>
          <a:stretch/>
        </p:blipFill>
        <p:spPr/>
      </p:pic>
    </p:spTree>
    <p:extLst>
      <p:ext uri="{BB962C8B-B14F-4D97-AF65-F5344CB8AC3E}">
        <p14:creationId xmlns:p14="http://schemas.microsoft.com/office/powerpoint/2010/main" val="3078994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noFill/>
        </p:spPr>
        <p:txBody>
          <a:bodyPr/>
          <a:lstStyle/>
          <a:p>
            <a:pPr algn="ctr"/>
            <a:r>
              <a:rPr lang="en-US" dirty="0"/>
              <a:t>ORIGIN OF THE PROJECT</a:t>
            </a:r>
            <a:endParaRPr lang="en-US"/>
          </a:p>
        </p:txBody>
      </p:sp>
      <p:sp>
        <p:nvSpPr>
          <p:cNvPr id="4" name="Content Placeholder 3">
            <a:extLst>
              <a:ext uri="{FF2B5EF4-FFF2-40B4-BE49-F238E27FC236}">
                <a16:creationId xmlns:a16="http://schemas.microsoft.com/office/drawing/2014/main" id="{ACFBB810-3430-2C29-1AA0-9744AA0A1AA3}"/>
              </a:ext>
            </a:extLst>
          </p:cNvPr>
          <p:cNvSpPr>
            <a:spLocks noGrp="1"/>
          </p:cNvSpPr>
          <p:nvPr>
            <p:ph sz="half" idx="14"/>
          </p:nvPr>
        </p:nvSpPr>
        <p:spPr>
          <a:xfrm>
            <a:off x="834961" y="2032663"/>
            <a:ext cx="10037087" cy="2136396"/>
          </a:xfrm>
          <a:solidFill>
            <a:schemeClr val="bg1"/>
          </a:solidFill>
        </p:spPr>
        <p:txBody>
          <a:bodyPr vert="horz" lIns="91440" tIns="45720" rIns="91440" bIns="45720" rtlCol="0" anchor="t">
            <a:normAutofit/>
          </a:bodyPr>
          <a:lstStyle/>
          <a:p>
            <a:r>
              <a:rPr lang="en-US" sz="2000" dirty="0">
                <a:ea typeface="+mn-lt"/>
                <a:cs typeface="+mn-lt"/>
              </a:rPr>
              <a:t>Taxi fares in Rwanda can be high, making daily transport expensive for passengers. Ride-sharing, as seen in Uber Pool, has reduced costs for passengers while increasing profits for Uber. Integrating this feature into Yego Cab will make rides more affordable, improve driver earnings, and enhance the overall efficiency of the transportation system in Rwanda.</a:t>
            </a:r>
          </a:p>
        </p:txBody>
      </p:sp>
      <p:sp>
        <p:nvSpPr>
          <p:cNvPr id="3" name="Content Placeholder 2">
            <a:extLst>
              <a:ext uri="{FF2B5EF4-FFF2-40B4-BE49-F238E27FC236}">
                <a16:creationId xmlns:a16="http://schemas.microsoft.com/office/drawing/2014/main" id="{68A5FD2B-E3E5-1C2B-0151-21F216B14A33}"/>
              </a:ext>
            </a:extLst>
          </p:cNvPr>
          <p:cNvSpPr>
            <a:spLocks noGrp="1"/>
          </p:cNvSpPr>
          <p:nvPr>
            <p:ph sz="half" idx="13"/>
          </p:nvPr>
        </p:nvSpPr>
        <p:spPr>
          <a:xfrm flipV="1">
            <a:off x="6110405" y="6058402"/>
            <a:ext cx="170354" cy="97411"/>
          </a:xfrm>
          <a:solidFill>
            <a:schemeClr val="bg1"/>
          </a:solidFill>
        </p:spPr>
        <p:txBody>
          <a:bodyPr vert="horz" lIns="91440" tIns="45720" rIns="91440" bIns="45720" rtlCol="0" anchor="t">
            <a:normAutofit fontScale="25000" lnSpcReduction="20000"/>
          </a:bodyPr>
          <a:lstStyle/>
          <a:p>
            <a:endParaRPr lang="en-US" dirty="0"/>
          </a:p>
        </p:txBody>
      </p:sp>
    </p:spTree>
    <p:extLst>
      <p:ext uri="{BB962C8B-B14F-4D97-AF65-F5344CB8AC3E}">
        <p14:creationId xmlns:p14="http://schemas.microsoft.com/office/powerpoint/2010/main" val="837402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C27C8-165C-5513-DB4B-9D840097C545}"/>
              </a:ext>
            </a:extLst>
          </p:cNvPr>
          <p:cNvSpPr>
            <a:spLocks noGrp="1"/>
          </p:cNvSpPr>
          <p:nvPr>
            <p:ph type="title"/>
          </p:nvPr>
        </p:nvSpPr>
        <p:spPr>
          <a:noFill/>
        </p:spPr>
        <p:txBody>
          <a:bodyPr/>
          <a:lstStyle/>
          <a:p>
            <a:r>
              <a:rPr lang="en-US" dirty="0"/>
              <a:t>PROJECT ENTITIES</a:t>
            </a:r>
          </a:p>
        </p:txBody>
      </p:sp>
      <p:sp>
        <p:nvSpPr>
          <p:cNvPr id="4" name="Content Placeholder 3">
            <a:extLst>
              <a:ext uri="{FF2B5EF4-FFF2-40B4-BE49-F238E27FC236}">
                <a16:creationId xmlns:a16="http://schemas.microsoft.com/office/drawing/2014/main" id="{83302BFD-960F-CBB3-E984-CDC12813A10C}"/>
              </a:ext>
            </a:extLst>
          </p:cNvPr>
          <p:cNvSpPr>
            <a:spLocks noGrp="1"/>
          </p:cNvSpPr>
          <p:nvPr>
            <p:ph sz="half" idx="15"/>
          </p:nvPr>
        </p:nvSpPr>
        <p:spPr>
          <a:xfrm>
            <a:off x="838199" y="2078963"/>
            <a:ext cx="7646000" cy="4067492"/>
          </a:xfrm>
          <a:noFill/>
        </p:spPr>
        <p:txBody>
          <a:bodyPr vert="horz" lIns="91440" tIns="45720" rIns="91440" bIns="45720" rtlCol="0" anchor="t">
            <a:normAutofit/>
          </a:bodyPr>
          <a:lstStyle/>
          <a:p>
            <a:r>
              <a:rPr lang="en-US" b="1" dirty="0">
                <a:ea typeface="+mn-lt"/>
                <a:cs typeface="+mn-lt"/>
              </a:rPr>
              <a:t>Users (Passengers &amp; Drivers)</a:t>
            </a:r>
            <a:r>
              <a:rPr lang="en-US" dirty="0">
                <a:ea typeface="+mn-lt"/>
                <a:cs typeface="+mn-lt"/>
              </a:rPr>
              <a:t> – Stores personal details, ratings, and ride history.</a:t>
            </a:r>
            <a:endParaRPr lang="en-US" dirty="0"/>
          </a:p>
          <a:p>
            <a:r>
              <a:rPr lang="en-US" b="1">
                <a:ea typeface="+mn-lt"/>
                <a:cs typeface="+mn-lt"/>
              </a:rPr>
              <a:t>Rides</a:t>
            </a:r>
            <a:r>
              <a:rPr lang="en-US">
                <a:ea typeface="+mn-lt"/>
                <a:cs typeface="+mn-lt"/>
              </a:rPr>
              <a:t> – Tracks trip details, including pickup, drop-off, fare, and passengers.</a:t>
            </a:r>
            <a:endParaRPr lang="en-US"/>
          </a:p>
          <a:p>
            <a:r>
              <a:rPr lang="en-US" b="1" dirty="0">
                <a:ea typeface="+mn-lt"/>
                <a:cs typeface="+mn-lt"/>
              </a:rPr>
              <a:t>Payments</a:t>
            </a:r>
            <a:r>
              <a:rPr lang="en-US" dirty="0">
                <a:ea typeface="+mn-lt"/>
                <a:cs typeface="+mn-lt"/>
              </a:rPr>
              <a:t> – Manages ride fares, digital payments, and fare-splitting.</a:t>
            </a:r>
            <a:endParaRPr lang="en-US" dirty="0"/>
          </a:p>
          <a:p>
            <a:r>
              <a:rPr lang="en-US" b="1" dirty="0">
                <a:ea typeface="+mn-lt"/>
                <a:cs typeface="+mn-lt"/>
              </a:rPr>
              <a:t>Vehicles</a:t>
            </a:r>
            <a:r>
              <a:rPr lang="en-US" dirty="0">
                <a:ea typeface="+mn-lt"/>
                <a:cs typeface="+mn-lt"/>
              </a:rPr>
              <a:t> – Stores driver vehicle details and availability.</a:t>
            </a:r>
            <a:endParaRPr lang="en-US" dirty="0"/>
          </a:p>
          <a:p>
            <a:endParaRPr lang="en-US" dirty="0"/>
          </a:p>
        </p:txBody>
      </p:sp>
    </p:spTree>
    <p:extLst>
      <p:ext uri="{BB962C8B-B14F-4D97-AF65-F5344CB8AC3E}">
        <p14:creationId xmlns:p14="http://schemas.microsoft.com/office/powerpoint/2010/main" val="729609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noFill/>
        </p:spPr>
        <p:txBody>
          <a:bodyPr/>
          <a:lstStyle/>
          <a:p>
            <a:r>
              <a:rPr lang="en-US" dirty="0"/>
              <a:t>PROJECT OBJECTIVES</a:t>
            </a:r>
          </a:p>
        </p:txBody>
      </p:sp>
      <p:sp>
        <p:nvSpPr>
          <p:cNvPr id="3" name="Content Placeholder 2">
            <a:extLst>
              <a:ext uri="{FF2B5EF4-FFF2-40B4-BE49-F238E27FC236}">
                <a16:creationId xmlns:a16="http://schemas.microsoft.com/office/drawing/2014/main" id="{A6A33159-D030-2F82-A142-F75940728319}"/>
              </a:ext>
            </a:extLst>
          </p:cNvPr>
          <p:cNvSpPr>
            <a:spLocks noGrp="1"/>
          </p:cNvSpPr>
          <p:nvPr>
            <p:ph sz="half" idx="2"/>
          </p:nvPr>
        </p:nvSpPr>
        <p:spPr>
          <a:noFill/>
        </p:spPr>
        <p:txBody>
          <a:bodyPr vert="horz" lIns="91440" tIns="45720" rIns="91440" bIns="45720" rtlCol="0" anchor="t">
            <a:normAutofit/>
          </a:bodyPr>
          <a:lstStyle/>
          <a:p>
            <a:r>
              <a:rPr lang="en-US" dirty="0">
                <a:ea typeface="+mn-lt"/>
                <a:cs typeface="+mn-lt"/>
              </a:rPr>
              <a:t>Integrate a ride-sharing feature into Yego Cab, inspired by Uber Pool.</a:t>
            </a:r>
            <a:endParaRPr lang="en-US" dirty="0"/>
          </a:p>
          <a:p>
            <a:r>
              <a:rPr lang="en-US" dirty="0">
                <a:ea typeface="+mn-lt"/>
                <a:cs typeface="+mn-lt"/>
              </a:rPr>
              <a:t>Allow multiple passengers traveling in the same direction to share a ride and split the fare.</a:t>
            </a:r>
            <a:endParaRPr lang="en-US" dirty="0"/>
          </a:p>
          <a:p>
            <a:r>
              <a:rPr lang="en-US" dirty="0">
                <a:ea typeface="+mn-lt"/>
                <a:cs typeface="+mn-lt"/>
              </a:rPr>
              <a:t>Reduce transportation costs for passengers while maintaining fair pricing.</a:t>
            </a:r>
            <a:endParaRPr lang="en-US" dirty="0"/>
          </a:p>
          <a:p>
            <a:r>
              <a:rPr lang="en-US" dirty="0">
                <a:ea typeface="+mn-lt"/>
                <a:cs typeface="+mn-lt"/>
              </a:rPr>
              <a:t>Increase driver earnings by enabling more paid trips per ride.</a:t>
            </a:r>
            <a:endParaRPr lang="en-US" dirty="0"/>
          </a:p>
          <a:p>
            <a:r>
              <a:rPr lang="en-US" dirty="0">
                <a:ea typeface="+mn-lt"/>
                <a:cs typeface="+mn-lt"/>
              </a:rPr>
              <a:t>Make Yego Cab more affordable, efficient, and competitive in Rwanda’s ride-hailing market.</a:t>
            </a:r>
            <a:endParaRPr lang="en-US"/>
          </a:p>
          <a:p>
            <a:endParaRPr lang="en-US" dirty="0"/>
          </a:p>
        </p:txBody>
      </p:sp>
      <p:pic>
        <p:nvPicPr>
          <p:cNvPr id="6" name="Picture Placeholder 5" descr="A taxi sign on top of a car&#10;&#10;AI-generated content may be incorrect.">
            <a:extLst>
              <a:ext uri="{FF2B5EF4-FFF2-40B4-BE49-F238E27FC236}">
                <a16:creationId xmlns:a16="http://schemas.microsoft.com/office/drawing/2014/main" id="{E516C02C-7DDA-3F8D-9CD9-CAFB1F4C185D}"/>
              </a:ext>
            </a:extLst>
          </p:cNvPr>
          <p:cNvPicPr>
            <a:picLocks noGrp="1" noChangeAspect="1"/>
          </p:cNvPicPr>
          <p:nvPr>
            <p:ph type="pic" sz="quarter" idx="10"/>
          </p:nvPr>
        </p:nvPicPr>
        <p:blipFill>
          <a:blip r:embed="rId3"/>
          <a:srcRect l="34061" r="34061"/>
          <a:stretch/>
        </p:blipFill>
        <p:spPr/>
      </p:pic>
    </p:spTree>
    <p:extLst>
      <p:ext uri="{BB962C8B-B14F-4D97-AF65-F5344CB8AC3E}">
        <p14:creationId xmlns:p14="http://schemas.microsoft.com/office/powerpoint/2010/main" val="3666674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A15DE-D135-0710-9984-A0A55E960CB0}"/>
              </a:ext>
            </a:extLst>
          </p:cNvPr>
          <p:cNvSpPr>
            <a:spLocks noGrp="1"/>
          </p:cNvSpPr>
          <p:nvPr>
            <p:ph type="title"/>
          </p:nvPr>
        </p:nvSpPr>
        <p:spPr>
          <a:noFill/>
        </p:spPr>
        <p:txBody>
          <a:bodyPr/>
          <a:lstStyle/>
          <a:p>
            <a:r>
              <a:rPr lang="en-US" dirty="0"/>
              <a:t>PROJECT BENEFITS</a:t>
            </a:r>
            <a:endParaRPr lang="en-US" i="0" dirty="0">
              <a:solidFill>
                <a:srgbClr val="000000"/>
              </a:solidFill>
            </a:endParaRPr>
          </a:p>
        </p:txBody>
      </p:sp>
      <p:sp>
        <p:nvSpPr>
          <p:cNvPr id="3" name="Content Placeholder 2">
            <a:extLst>
              <a:ext uri="{FF2B5EF4-FFF2-40B4-BE49-F238E27FC236}">
                <a16:creationId xmlns:a16="http://schemas.microsoft.com/office/drawing/2014/main" id="{ECC8AA23-D8D0-93BE-5C5F-103A750B0D2F}"/>
              </a:ext>
            </a:extLst>
          </p:cNvPr>
          <p:cNvSpPr>
            <a:spLocks noGrp="1"/>
          </p:cNvSpPr>
          <p:nvPr>
            <p:ph sz="half" idx="1"/>
          </p:nvPr>
        </p:nvSpPr>
        <p:spPr>
          <a:noFill/>
        </p:spPr>
        <p:txBody>
          <a:bodyPr vert="horz" lIns="91440" tIns="45720" rIns="91440" bIns="45720" rtlCol="0" anchor="t">
            <a:normAutofit/>
          </a:bodyPr>
          <a:lstStyle/>
          <a:p>
            <a:pPr marL="285750" indent="-285750">
              <a:spcAft>
                <a:spcPts val="1500"/>
              </a:spcAft>
              <a:buFont typeface="Arial"/>
              <a:buChar char="•"/>
            </a:pPr>
            <a:r>
              <a:rPr lang="en-US" dirty="0"/>
              <a:t>Lower fares for passengers through cost-sharing.</a:t>
            </a:r>
            <a:endParaRPr lang="en-US" dirty="0">
              <a:solidFill>
                <a:srgbClr val="000000"/>
              </a:solidFill>
            </a:endParaRPr>
          </a:p>
          <a:p>
            <a:pPr marL="285750" indent="-285750">
              <a:spcAft>
                <a:spcPts val="1500"/>
              </a:spcAft>
              <a:buFont typeface="Arial"/>
              <a:buChar char="•"/>
            </a:pPr>
            <a:r>
              <a:rPr lang="en-US" dirty="0"/>
              <a:t>Higher driver income by serving multiple passengers per trip.</a:t>
            </a:r>
            <a:endParaRPr lang="en-US" dirty="0">
              <a:solidFill>
                <a:srgbClr val="000000"/>
              </a:solidFill>
            </a:endParaRPr>
          </a:p>
          <a:p>
            <a:pPr marL="285750" indent="-285750">
              <a:spcAft>
                <a:spcPts val="1500"/>
              </a:spcAft>
              <a:buFont typeface="Arial"/>
              <a:buChar char="•"/>
            </a:pPr>
            <a:r>
              <a:rPr lang="en-US" dirty="0"/>
              <a:t>Better ride efficiency by optimizing routes for shared trips.</a:t>
            </a:r>
            <a:endParaRPr lang="en-US" dirty="0">
              <a:solidFill>
                <a:srgbClr val="000000"/>
              </a:solidFill>
            </a:endParaRPr>
          </a:p>
          <a:p>
            <a:pPr marL="285750" indent="-285750">
              <a:spcAft>
                <a:spcPts val="1500"/>
              </a:spcAft>
              <a:buFont typeface="Arial"/>
              <a:buChar char="•"/>
            </a:pPr>
            <a:r>
              <a:rPr lang="en-US" dirty="0"/>
              <a:t>Improved transportation accessibility for more people.</a:t>
            </a:r>
            <a:endParaRPr lang="en-US" dirty="0">
              <a:solidFill>
                <a:srgbClr val="000000"/>
              </a:solidFill>
            </a:endParaRPr>
          </a:p>
          <a:p>
            <a:pPr marL="285750" indent="-285750">
              <a:spcAft>
                <a:spcPts val="1500"/>
              </a:spcAft>
              <a:buFont typeface="Arial"/>
              <a:buChar char="•"/>
            </a:pPr>
            <a:r>
              <a:rPr lang="en-US" dirty="0"/>
              <a:t>Enhanced competitiveness of Yego Cab in Rwanda’s ride-hailing industry.</a:t>
            </a:r>
            <a:endParaRPr lang="en-US" dirty="0">
              <a:solidFill>
                <a:srgbClr val="000000"/>
              </a:solidFill>
            </a:endParaRPr>
          </a:p>
          <a:p>
            <a:pPr marL="285750" indent="-285750">
              <a:spcAft>
                <a:spcPts val="1500"/>
              </a:spcAft>
              <a:buFont typeface="Arial"/>
              <a:buChar char="•"/>
            </a:pPr>
            <a:endParaRPr lang="en-US" dirty="0">
              <a:solidFill>
                <a:srgbClr val="000000"/>
              </a:solidFill>
            </a:endParaRPr>
          </a:p>
          <a:p>
            <a:pPr marL="285750" indent="-285750">
              <a:spcAft>
                <a:spcPts val="1500"/>
              </a:spcAft>
              <a:buFont typeface="Arial"/>
              <a:buChar char="•"/>
            </a:pPr>
            <a:endParaRPr lang="en-US" dirty="0">
              <a:solidFill>
                <a:srgbClr val="000000"/>
              </a:solidFill>
            </a:endParaRPr>
          </a:p>
          <a:p>
            <a:endParaRPr lang="en-US" dirty="0"/>
          </a:p>
        </p:txBody>
      </p:sp>
      <p:pic>
        <p:nvPicPr>
          <p:cNvPr id="20" name="Picture Placeholder 19" descr="City lights at night">
            <a:extLst>
              <a:ext uri="{FF2B5EF4-FFF2-40B4-BE49-F238E27FC236}">
                <a16:creationId xmlns:a16="http://schemas.microsoft.com/office/drawing/2014/main" id="{E5D7764F-CE06-1A00-3555-ACAE6ACDFE10}"/>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52" b="52"/>
          <a:stretch/>
        </p:blipFill>
        <p:spPr/>
      </p:pic>
    </p:spTree>
    <p:extLst>
      <p:ext uri="{BB962C8B-B14F-4D97-AF65-F5344CB8AC3E}">
        <p14:creationId xmlns:p14="http://schemas.microsoft.com/office/powerpoint/2010/main" val="2737241225"/>
      </p:ext>
    </p:extLst>
  </p:cSld>
  <p:clrMapOvr>
    <a:masterClrMapping/>
  </p:clrMapOvr>
</p:sld>
</file>

<file path=ppt/theme/theme1.xml><?xml version="1.0" encoding="utf-8"?>
<a:theme xmlns:a="http://schemas.openxmlformats.org/drawingml/2006/main" name="AngleLinesVTI">
  <a:themeElements>
    <a:clrScheme name="Custom 34">
      <a:dk1>
        <a:sysClr val="windowText" lastClr="000000"/>
      </a:dk1>
      <a:lt1>
        <a:sysClr val="window" lastClr="FFFFFF"/>
      </a:lt1>
      <a:dk2>
        <a:srgbClr val="001E2E"/>
      </a:dk2>
      <a:lt2>
        <a:srgbClr val="F0ECEC"/>
      </a:lt2>
      <a:accent1>
        <a:srgbClr val="155767"/>
      </a:accent1>
      <a:accent2>
        <a:srgbClr val="BA9CA0"/>
      </a:accent2>
      <a:accent3>
        <a:srgbClr val="A57931"/>
      </a:accent3>
      <a:accent4>
        <a:srgbClr val="0E577C"/>
      </a:accent4>
      <a:accent5>
        <a:srgbClr val="CC846E"/>
      </a:accent5>
      <a:accent6>
        <a:srgbClr val="93767A"/>
      </a:accent6>
      <a:hlink>
        <a:srgbClr val="0563C1"/>
      </a:hlink>
      <a:folHlink>
        <a:srgbClr val="954F72"/>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4D4B218-C04B-41F5-949D-06E9DAE96B0A}">
  <ds:schemaRefs>
    <ds:schemaRef ds:uri="http://schemas.microsoft.com/sharepoint/v3/contenttype/forms"/>
  </ds:schemaRefs>
</ds:datastoreItem>
</file>

<file path=customXml/itemProps2.xml><?xml version="1.0" encoding="utf-8"?>
<ds:datastoreItem xmlns:ds="http://schemas.openxmlformats.org/officeDocument/2006/customXml" ds:itemID="{B6283731-47E9-4F14-86D1-57C1EA2672A1}">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81846AD4-435D-4592-8088-FE2831A30D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AngleLinesVTI</Template>
  <TotalTime>0</TotalTime>
  <Words>428</Words>
  <Application>Microsoft Office PowerPoint</Application>
  <PresentationFormat>Widescreen</PresentationFormat>
  <Paragraphs>123</Paragraphs>
  <Slides>5</Slides>
  <Notes>5</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AngleLinesVTI</vt:lpstr>
      <vt:lpstr>Ride    Sharing       APp</vt:lpstr>
      <vt:lpstr>ORIGIN OF THE PROJECT</vt:lpstr>
      <vt:lpstr>PROJECT ENTITIES</vt:lpstr>
      <vt:lpstr>PROJECT OBJECTIVES</vt:lpstr>
      <vt:lpstr>PROJECT BENEFITS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59</cp:revision>
  <dcterms:created xsi:type="dcterms:W3CDTF">2025-03-27T11:09:28Z</dcterms:created>
  <dcterms:modified xsi:type="dcterms:W3CDTF">2025-03-27T11:31:30Z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