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3A0-3DB8-A940-B0F0-103CF0E2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BB4EA-8C80-8D49-B9DE-3DBF5EFB1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93CF-F096-1D42-8E48-460B84BB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F9DC-63FA-9A4E-BA59-45A43EB0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D83C-67CF-4044-B8F0-E402835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644-9B91-5746-98DB-E1B0139E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B4561-C0F0-D442-9C50-C1DBAD1A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7B51-7E73-5642-8EF2-C609184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CDED-8ECC-7041-9EE7-3B0FFEA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E998-49C3-C346-94F1-7500D6A0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8C504-3C2C-D345-869E-B9D3C80D0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CBA9-B6E0-F94D-AE0D-12D70B1C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8A18-E2CC-0844-B31C-FE9EAC0A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62E2-4B8E-D44D-B279-333D698C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304B-FF40-044F-8092-DB52D0CC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C644-93EC-0742-9BFC-9C785239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9869-98F3-A046-A127-9D2CFEF3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3B82-09A2-6740-B8E9-6B1D621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7112-0C89-3344-996B-3CC138EA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165A-77EF-4D45-8C04-62B6C25A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31F7-14CB-0D47-AFE7-CFE7BA20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64C02-0321-184C-A1B8-DC214730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1942-FAD4-2C4E-B2C4-48B7BAFF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B76E-5DE6-F04A-91D4-8D0D85F0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B759-3EC2-8C4C-AD6F-DC044357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8BAF-911F-0044-96C5-42B6313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0E4F-71E3-B340-8878-2B644BEE5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72423-3112-6D42-8956-9EC6A13B7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DD4B3-87C6-894C-990F-DB310563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36E0-1454-754A-A499-0E4C1747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F53D-2A38-3949-98FD-E2276349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9329-7922-3D49-9227-EE0EE7DD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B5E9-C44A-0148-9D17-864DFB90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51E2-B677-8648-8E74-058BB39B2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43586-DF06-1943-BA9C-9383CABC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1E126-90BB-8447-ACD4-F3BD975C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BDF4F-9B2E-5548-AD34-F574A185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D07BE-D301-F640-905D-AE06B86C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AF5A5-C1C6-824A-A7F9-69A73FF9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25C-9BC9-B245-A50C-A051C939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3C2B4-732D-F64F-B3D2-EDDE466C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55684-384E-4744-B307-B5B74C38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0CA68-144A-374A-87F6-50C6BACA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41CD6-9C45-A84B-B83D-09CAC48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830E3-9B7E-2648-AEE9-EC1C37E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DB32-C361-F444-AF57-9290BBE2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53BB-11E0-3B49-9F79-5D2BEB2C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0026-556A-A947-B357-B52E9E98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3B2D3-D053-034A-BD9E-6729A358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F913-9835-2A43-8573-5A6C6EB6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EFA5-A218-704A-9F0B-707C0435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C208-97CD-5649-9B1A-2BE346EB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9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62DA-39DC-BA45-A660-F2D47E96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EE6E6-2BA6-5D43-80F3-B30F5334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60256-0BC7-2140-B703-85614480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FDB9-772B-894C-9C80-65229EF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FCE1A-1DB6-2C43-B737-61C68D2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E0E2D-D96E-A14A-9C23-49DA2BF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719D9-23A9-1E42-890B-55733F8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85EE-49A8-C14D-B177-DFB0B616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286-F241-7347-8E16-05FEE9A2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AF49-2B42-7448-B89B-1098FE522F8B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292-6756-3541-A759-E0045997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C8FE-E19D-D543-A4ED-592A3D43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4359-11A2-384A-92A3-785BC85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E5D8-91E8-6C4B-8E0C-D039A88F7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Tableau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0939-5305-D740-A4D1-794048629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Tableau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Presentation</dc:title>
  <dc:creator>Bryant Howell</dc:creator>
  <cp:lastModifiedBy>Bryant Howell</cp:lastModifiedBy>
  <cp:revision>1</cp:revision>
  <dcterms:created xsi:type="dcterms:W3CDTF">2018-06-20T15:22:28Z</dcterms:created>
  <dcterms:modified xsi:type="dcterms:W3CDTF">2018-06-20T15:23:38Z</dcterms:modified>
</cp:coreProperties>
</file>