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1" r:id="rId5"/>
    <p:sldId id="262" r:id="rId6"/>
    <p:sldId id="260" r:id="rId7"/>
    <p:sldId id="265" r:id="rId8"/>
    <p:sldId id="266" r:id="rId9"/>
    <p:sldId id="263"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7"/>
    <p:restoredTop sz="94685"/>
  </p:normalViewPr>
  <p:slideViewPr>
    <p:cSldViewPr snapToGrid="0" snapToObjects="1">
      <p:cViewPr varScale="1">
        <p:scale>
          <a:sx n="80" d="100"/>
          <a:sy n="80" d="100"/>
        </p:scale>
        <p:origin x="20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02T12:05:27.23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2193 2732,'51'0,"1"0,32 0,-13 0,-11 0,14 0,-11 0,2 0,-13 0,0 0,6 0,2 0,9 0,3 0,15 7,3 1,3-1,2 3,-22 4,2 2,-4-2,6-4,-4 0,0 9,4 2,-4-5,5-1,-3 0,10 3,-1 1,-14 0,2 2,-6-3,0-3,-4-2,2 1,-1 1,-6-1,0-1,-1-4,0-1,-3-2,-1 0,26 5,11-9,-15 9,0-11,0 0,0 0,-13 0,9 0,7 0,1 0,11 0,-15 0,16 12,-12-9,11 9,-15-12,16 0,-12 0,12 0,-17 0,17 0,-12 0,-25 0,-1 0,26 0,-26 0,2 0,39 0,-39 0,2 0,7 1,1-2,-9-4,4-2,37 1,2-4,-26-10,0-2,-7 9,3 3,-2-1,10-4,-2 0,-8 1,-1 2,9 5,-2-2,-15-4,0-2,7 1,-1 0,-8 0,0 0,8-1,1 2,-7 5,0 0,7-6,-1 2,-8 10,0 1,-1-4,1-2,0 0,-1 2,1 3,0 1,0-5,-1 0,39 6,-39-6,-2 0,26 2,-26-2,1 0,25 6,12 0,-16 0,0 0,-14 0,11-11,-24 9,10-9,-13 11,9 0,-7 0,-5 0,-10 0,-12 0,0-26,-17 2,-4-15,-9 11,-6 8,6 1,-17 8,6-6,-6 15,9-16,-20 16,3-6,-30 8,19 0,-24 0,10 0,0 0,-9 0,9 0,-13 0,13 0,-10 0,10 0,-13 0,0 0,13 0,-10 0,24 0,-11 0,14 0,11 0,-8 0,8 0,-12 0,1 0,0-10,0 7,0-7,11 10,-9 0,20 0,-9 0,3 0,7 0,-16 0,90-39,-6 17,6-5,5 1,-5 11,0 3,40-14,-46 7,0 0,6 4,-1 0,-5-3,0-1,7-1,1 1,39-11,-5-8,1 25,-12-9,12 19,-16-19,15 19,-11-8,12 11,-16 0,-14-10,11 8,-11-8,1 10,-4-10,-13 8,0-18,0 17,0-16,-11 16,8-7,-8 1,0 6,-2-7,-12 10,9 0,2 0,0 0,-3 0,1 0,-6 0,14 0,-15 0,7 0,0 0,-6 0,14 0,-15 0,7 0,0 0,-7 0,16-8,-16 5,7-5,0-1,-7 7,7-15,0 15,-7-7,7 0,0 7,-7-15,7 15,0-16,-7 16,7-15,-9 6,9 0,-6 3,14 8,-15 0,7 8,-111 3,35 0,-26-6,-3-2,-2-3,27 0,-1 0,-25 0,-12 0,16 0,0 11,0-8,-1 8,1-11,0 11,0-9,0 9,13-1,-10-8,11 8,-1 0,-10-8,10 8,0 0,-9-8,9 19,0-18,-10 18,24-18,-24 19,23-19,-22 19,22-20,-23 20,24-19,-24 19,10-9,0 1,-9 8,9-20,-13 20,-16-7,12 10,-12-10,0 8,28-16,-3-1,6 1,1 1,-6 3,1 0,9-3,2-1,-42 7,1 9,40-21,0-1,-41 9,40-3,-1-1,-39-3,41 3,0 0,-25-6,-12 0,16 0,13 0,-9 0,22 0,-9 0,24 0,-9 0,20 0,-9 0,1 0,8 0,-17 0,17 0,-6-9,0 7,-5-17,3 17,-12-8,9 0,0 8,2-17,1 17,8-7,-20 0,20 6,-19-7,18 10,-18 0,8 0,0 0,-9 0,-4 0,-2 0,-23 0,24 0,-11 0,1 0,10 0,-24 0,23 0,-23 0,11 0,-1 0,-10 0,10 0,0 0,4 0,24 0,-22 0,29 0,-17 0,23 0,1 0,93-22,-28 6,14-2,6 0,24-8,-12 1,11 10,-15-7,0 9,0-1,0-8,0 19,-13-8,9 11,-23 0,24-11,-24 8,24-8,-24 11,11 0,-1 0,-10 0,10 0,1 0,-11 0,10 0,1 0,-11 0,10 0,0 0,-9 0,22 0,-22 0,9 0,-13 0,0 0,13 0,-21 0,19 0,-22 0,0 0,8 0,-8 10,0 1,8 1,-8 6,0-7,9 1,-9 7,10-17,-10 16,9-15,-9 5,44-8,-25 0,25 0,-34 0,1 0,0 0,0 0,14 0,-22 0,19 0,-22 0,10 0,1 0,0 0,-11 0,9 0,-9 0,0 0,8 0,-19 0,19 0,-19 0,19 0,-19 0,17 0,-7 0,-1 0,-1 0,-10 9,-90-7,50 6,-30-10,-2-5,19 4,-11-7,0 0,-1 8,-12-8,-4 10,-13 0,-16 0,12 0,26 0,-2 0,-39 0,39 0,-2 0,-7 0,-1 0,-2 0,-1 0,1 0,0 0,2 0,1 0,7 0,2 0,-40 0,41 0,1 0,-26 0,-12 0,16 0,0 0,13 0,-10 0,23 0,-22 0,22 0,-9 0,13 0,-14 0,11 0,-11 0,14 0,0 0,0 0,-1 0,1 0,0 0,0 0,0 0,-14 0,11 0,-11 0,14 0,0 0,-13 0,9 0,-9 0,-1 0,11 0,-30-10,27 8,-13-8,29 1,-7 7,8-16,-11 15,0-17,10 9,-7-11,8 1,-11-1,-1 0,1 0,0 0,0 0,11 1,-9-11,9 9,-11-9,11 11,-9-1,12-7,-3 7,-6-8,17 10,0 0,-4 0,13 1,-15-1,8 1,1 0,0-1,-12 9,9-6,-9 6,1 0,8-6,-20 5,9 1,-11-9,0 18,0-8,0 0,-14 8,11-18,-40 5,22 2,-24-10,-1 8,12-10,-12-1,16 13,-1-9,1 8,0-11,0 0,0 12,-16-10,12 9,-12-12,0 0,12 1,26 11,-1 1,-41-14,39 14,0-1,-38-12,40 12,0 1,-41-14,40 14,-1-1,-1 0,2 0,-40-12,17 8,0-3,-13-18,12 18,2 0,-2-15,25 21,0 3,-25-13,25 11,0 1,-25-12,-12-1,16 12,0-8,0 8,13 0,-10-7,35 9,-19-1,33 4,-8 1,10-3,84-11,-22 0,21 13,5 4,26-6,-40 11,1 0,0-6,0 0,-1 4,1 1,0-6,-1 2,0 4,2 2,7-1,1 0,2 0,0 0,0 0,0 0,7-7,-1 0,-5 6,-2-1,1-5,0 0,-1 7,-2 0,30-11,-39 10,-2 0,12-10,23 11,-40 0,-1 0,-16 0,-10 0,-86 27,36-21,-19 8,-3-1,8-3,-14-8,11 8,-10-10,-1 0,11 0,0 0,6 10,18-8,-7 8,2-10,116 0,-32 0,23-5,4-2,11-7,-5-12,-15 12,0-8,-13 10,10-2,-24 4,10 1,-13 6,0-7,0 10,0 0,0 0,-11 0,8 0,-8 0,11 0,-11 0,-3 0,-10 0,7 0,3 0,0 0,-2 0,0 0,-7 0,16 0,-16 0,7 0,0 0,-7 0,16 0,-5 0,-1 0,-1 0,9 0,-15 0,15 0,-9 0,-8 0,19 0,-8 0,11 10,0 2,0 10,0 10,-11-9,8 18,-8-17,0 6,-2 2,0-9,-8 7,7-9,-10-2,-1 0,0 1,1-1,-1 0,0 0,9 1,-7-1,-1 0,-12 9,-8-7,0 16,9-16,-7 7,15 0,-15-7,7 7,-1 0,3-7,0 7,6-9,2 1,2-1,7 0,-9 0,1 1,-1-1,0 0,0 0,1 1,-1-1,0 0,1 9,-10-7,7 7,-6-8,8-1,1 0,-1 9,0-7,0 7,-8-9,6 1,-6 7,8-5,-8 6,6-1,-15-5,15 6,-6-9,8 9,0-15,1 12,-1-14,0 17,0-7,-8 7,-2 0,-9-7,17 7,-4-9,14 1,4 0,-9 0,19 1,-19-1,19 11,-19-9,8 9,-10-12,-10 0,-54-62,21 18,-41-43,30 13,0 19,-13-22,-14-3,28 21,-3-2,-4 0,-2-2,-9-14,-1 0,0 12,1 2,8 3,-1-1,-12-8,0 2,13 11,0 1,-16-16,-2 0,9 8,0 2,2-1,1 0,8 1,0 2,2 5,0 2,-26-28,-5 12,22 4,-9-1,24 12,-9-7,20 19,-20-10,20 12,-8 0,10 0,1 9,-9-14,6 12,-6-16,9 19,-1-16,1 13,8-15,-6 0,14 6,-22 2,3 12,-8 8,-7 0,15 0,-6 0,-2 0,8 0,-20 0,9 0,0 0,-9 0,9 0,-11 0,-13 0,9 0,-9 10,12-8,1 8,-13-10,9 0,-23 0,24 0,-24 0,24 0,-24 0,10 0,0 0,-9 0,9 0,0 0,-10 0,24 0,-11 0,14 0,0 0,0 0,-1 0,12 0,-8 0,-1 0,-4 0,4 0,0 0,20 0,-19 0,19 0,-20 0,20 0,-8 0,-1 0,9 0,-19 0,18 0,-18 0,8 0,-11 0,-1 0,1 0,0 0,0 0,11 0,-17 0,14 0,-5 0,10 0,1 0,7 0,-7 0,2 0,6 0,-14 0,14 0,-17 0,17 0,-9 0,3 8,7-5,-16 14,15-15,-6 15,-11-5,15-1,-26 8,16-16,1 15,-8-16,8 17,-1-17,4 8,11-2,-10-6,-1 7,0-9,2 0,0 0,6 0,-15 0,16 0,-7 0,0 0,6 0,-15 0,24 26,-4-11,17 21,0-8,0-7,0 16,0-16,0 7,0 0,0-7,0 16,0-16,0 7,0 0,0-7,0 15,0-14,0 6,0-1,0 6,0-3,0 12,0-20,0 19,0-19,0 8,0 0,0-8,0 19,0-19,0 20,0-20,0 19,0-8,0 11,0-11,0 8,0-8,0 11,0-11,0 8,0-8,0 11,0 0,0 0,0 0,0 0,0 20,0-16,0 16,0-7,0-9,0 9,0-13,0 0,0 0,0 13,0-10,0 11,0-14,0 0,0-1,0 1,0-11,0 9,0-9,0 11,0-11,0 8,0-8,0 0,0 17,0-15,0 17,0-19,0 8,0-8,0 11,0-11,0 9,0-9,0 11,0 0,0 0,0-12,0 10,0-9,0 11,0 0,0 13,0-10,0 10,0-13,0 0,0 0,0 0,0 14,0-11,0-1,0-5,0-8,0 20,0-7,0-4,0-1,0-19,0 19,0-19,0 8,0 9,0-15,8 15,-5-20,14 9,-15-6,6 5,1 1,-7-6,7 14,-9-15,8 7,-6 0,7-7,-1 16,-5-16,5 7,1 0,-7-7,6 16,10-25,3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02T12:05:40.99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4444,'79'0,"-7"0,-28 0,13 0,-10 0,11 0,15 0,-22 0,35 0,9 0,-38 0,2 0,-2 0,2 0,23 0,-2 0,-28 0,-1 0,31 0,2 0,-17 0,-2 0,10 0,0 0,-9 0,0 0,8 0,-2 0,-15 0,0 0,6 0,1 0,-9 0,-1 0,0 0,2 0,7 0,1 0,-7 0,0 0,7 0,-1 0,-7 0,-2 0,0 0,1 0,0 0,-1 0,1 0,0 0,-1 0,1 0,0 0,-1 0,1 0,0 0,-1 0,1 0,-1 0,1 0,9 0,0 0,-8 0,2 0,14 0,1 0,-7 0,0 0,8 0,2 0,0 0,-2 0,-8 0,0 0,7 1,-1-2,-5-5,-2-1,1 5,0 0,-2-5,0 1,0 6,-1 0,-6-6,0 0,7 4,-1 1,-7-6,-2 2,0 5,1 0,0-6,-1-1,1 6,0-1,-2-4,3 0,15 5,0 2,-12-1,0 0,5 1,-2-2,28-10,-16 8,0-8,0 11,0-11,-1 9,1-9,16 11,-12 0,12 0,-1 0,-11 0,-25-6,0 0,24 2,-24-2,0 0,25 6,-26 1,1-2,41-11,-40 11,1-1,0-10,-1 0,0 10,2 1,7-12,1 0,-7 11,0 1,6-5,1-2,-2 2,4-1,31-1,4-1,-18 1,1-1,-12 5,2-1,-3 1,5-3,-2 1,1 4,0 0,0-5,0 1,0 6,0 0,-8-6,-2 0,-9 4,-1 1,-1-6,-2 1,25 6,0 0,-20 0,-13 0,0 0,29 0,-8 0,-13 0,1 0,25 0,-26 0,1 0,41 12,-40-4,1 0,0-1,0 1,38 15,-40-22,0 0,40 22,1-20,-42 10,1-1,41-9,-1 9,-3-1,-16-9,0 9,0-11,0 11,-14-8,-2 8,-14-11,13 0,-10 0,10 0,1 11,-11-9,10 19,-13-18,0 16,0-16,13 6,-9 1,9-7,0 17,-9-17,22 19,-22-20,22 20,-23-19,11 8,-14-1,0-8,0 8,19 0,-14-8,14 18,-19-18,-11 8,9-10,-20 0,8 0,-2 0,-7 0,16 8,-16-23,7 11,0-16,-7 12,7 8,0 0,-7 0,15 0,-14 0,6 0,-87-26,42 11,-63-22,60 26,1-6,-9 6,6-8,-6 8,8-7,-8 16,7-6,-16 8,15 0,-6 0,0 0,6 0,-17 0,6 0,0 0,-8 0,18 0,-18 0,19 0,-20 0,20 0,-8 0,-1 9,-2-6,0 7,-8-1,7-6,-23 7,9-10,-22 0,22 0,-23 10,11-7,-15 8,1-11,0 11,0-8,0 19,13-20,4 9,12-11,1 10,0-8,0 8,0-10,11 0,-28 10,22-8,-24 8,19 0,-1-8,1 8,0-10,-13 0,9 0,-9 0,12 10,-12-8,9 8,-9-10,13 0,0 0,0 10,-14-8,11 8,-11-10,1 0,9 0,-23 11,11-8,7 2,-2 1,-27-6,29 0,-1 0,-36 0,12 0,-12 0,0 0,12 0,26 0,-1 0,-25 0,25 0,0 0,-25 0,-12 0,16 0,0 0,0 0,-16 0,25 0,-21 0,25 0,0 0,-10 0,10 0,-13 0,21 0,-1 0,-28 0,29 0,-1 0,-36 0,12 0,26 0,-2 0,-1 0,-2 0,1 0,-2 0,-14 0,-1 0,7 0,0 0,-9 0,-1 0,1 0,0 0,0 0,0 0,0 0,0 0,0 0,0 0,0 0,-1 0,1 0,0 0,0 0,0 0,-1-7,2 0,7 6,2-1,0-10,2-2,8 7,1-1,-10-6,0-1,8 2,-2-1,-5-3,-5-3,5 2,-1 2,1-1,-18-10,2 2,24 10,4 3,-42-15,38 14,0-1,-39-12,4 0,30 12,2-7,14 19,0-18,11 18,2-8,12 10,94-22,5 16,-17-5,11-4,1 3,0 9,1 4,3-3,11-7,4-4,1 3,-20 7,1 4,1-1,-1-2,0-5,-1-2,1-1,1 2,7 1,1 2,-1 0,-5-1,3 0,-5-1,7-1,-7 0,9-1,1 0,-4 2,-11 1,13 4,1-1,-10-3,13-2,5-1,-3 0,-10 1,0 0,-8 1,5 0,2 2,6-1,1 0,-4 0,10-5,-3-1,0 2,1 3,1 1,-2-2,-6-3,0-2,2 1,11 5,4 1,-1-1,-8-4,0-1,3 2,-14 3,2 2,2 0,-3-1,-2 1,-2 0,0-1,-2 1,13-1,-3 0,2 0,8 0,2 0,-5 1,-21 3,-4 1,2 0,20-5,3 0,-3 1,-13 4,-2 1,-2 1,28-1,-4 0,-10 0,-3 0,-8 0,-2 0,-7 0,-2 0,-8 0,-3 0,36 0,-16 0,-13 0,-4 0,0 0,-10 0,11 0,-14 0,13 0,4 0,28 0,5 0,-40 0,1 0,0 0,-1 0,2 0,-2 0,39 0,-3 0,-29 0,-15 8,-5 4,-19-1,8 8,-19 0,-2 11,-9 0,0-2,-9-1,-2-5,-17-3,7-2,-8-15,-1-28,16 9,-14-28,17 25,-8 1,-1-1,1 1,-11-12,7 9,-18-19,8 7,-14-23,3 10,-3-11,1 1,1 9,-2-9,12-1,-7 11,16-11,-5 25,9-8,11 18,-8-18,8 19,-2-9,-4 12,6-9,1 6,-8-6,7 9,-8-10,8 8,-6-7,6 8,-8 1,-1-1,1 1,8-9,-6 6,14-6,-14 9,-2-9,6 6,-5-6,10 8,-3 1,-8-9,8 6,-7-6,16 0,-15 6,15-6,-15 9,14-9,-5 6,-1-6,7 0,-7 6,1-6,-3 9,-9-9,10-5,-8 2,16 1,-15 10,15-10,-16 8,6-20,1 20,1-19,2 18,6-7,-16 2,16 6,-15-6,15 0,-16 6,36 84,-12-31,8 20,4 2,3-9,1 0,0 0,0 0,0 0,-1-11,1 9,-3-20,3 19,-2-19,1 19,-1-19,0 8,0-11,0 12,-9-9,9 19,-18-19,18 19,-9-19,1 19,5-19,-15 9,16-1,-15-8,6 8,9-2,-14-7,13 7,0 0,-3 4,14-1,-16-1,5-11,-5 12,8-9,-8 8,5-11,-7 9,1-7,-2 7,-56-82,16 26,-10-17,-3-2,-17 11,9 10,-4 1,8 3,-2 2,-22-4,-2 2,18 1,-2 2,-24 3,-2 1,16-7,-1 1,-16 10,-1 1,10-11,2 2,-2 15,2 4,7-7,2 1,0 5,2 2,8-1,0 0,-8 0,-1 0,7 0,0 0,-7 0,0 0,1 0,-1 0,-2 0,0 0,-1 0,1 0,2 0,1 0,7-1,2 2,-40 10,18-9,18 19,14-18,11 15,3-16,10 15,18 11,44-13,27 11,-16-18,4-4,5-3,3 1,10 4,3 0,-2-5,3-2,15 1,3 0,-9 0,-1 0,2 0,-2 0,-10 0,-2 0,0 0,-4 0,27 0,-43 0,-2 0,7 0,-3 0,-24 0,-130 13,9 4,20-7,-10 0,1 1,10 0,2 0,-2 0,-14 0,-3 1,-1 0,-7 0,-1-1,-1 3,18-2,0 3,0-1,-1-1,0-1,-1-3,2 1,3 2,-8 4,4 3,-1-3,-10-3,-1-2,4 1,15-1,3 0,-1 0,0 0,0 0,0 0,-32 5,7 0,32-8,5 1,1 4,2-2,-21-9,24 9,-4-11,31 0,66 0,27 0,22 0,-25 0,11 0,-5 0,4 0,-4 0,3 0,-2 0,-7 0,-2 0,-7 0,-4 0,22 0,-30-8,-15 6,-12-7,-100 9,33 0,-6 0,-32 0,-8 0,24 0,-2 0,0 0,-3 0,-1 0,-3 0,-11 0,-4 0,-1 0,19 0,-1 0,0 0,3 0,-13 0,2 0,0 0,-4-1,-2 1,4 1,11 3,2 3,-1-2,-7-4,-1 0,0 0,8 4,0 1,1-1,-1 0,2 1,1-2,-17-4,3 3,7 11,5-1,16-12,4 1,-36 21,30-20,13 16,17-17,19 15,36 20,-25-20,-67 17,20-25,-7-5,-8-1,-8-3,-1 1,-3 2,-1 2,0 0,-1 1,-1-1,-1 0,-13-4,-2-2,4 5,19 4,4 4,-3-3,-15-7,-4-3,-2 3,-7 8,-2 3,2-3,13-8,2-1,-3 0,-14 5,-3 2,7-2,-7-5,5-2,30 1,0 0,-1 0,-6 0,0 0,3 0,-10 0,4 0,1 0,4 0,-22 0,4 0,30 0,13 0,17 0,10 0,-10 0,-51 0,-4 0,25 0,-7 0,-31-1,0 2,33 5,-2 0,-8-5,-7-2,5 4,-3 9,2 2,-19-4,-2-1,9-1,4 2,8 4,3-2,9-10,5-1,-33 22,41-21,0-1,-25 10,-12-11,30 0,-11 11,23-8,-9 7,13-10,10 0,-7 0,19 9,-9-7,3 7,7-9,-16 0,15 0,3-29,10-6,19-20,41-2,4 9,3 13,7 0,-8 5,2 1,16-1,0 0,-9 1,0 4,17 8,0 0,-15-11,1 1,24 9,5 0,-23-2,2-4,-5 4,4 3,2 0,12-6,10-2,-11 2,-21 6,-3 1,-2 0,5-2,1 3,4 3,1 1,-7 0,-1-3,-1 0,4 2,6 0,-5 2,8 3,-3-1,12-7,1 2,0 10,0 2,8-6,-1 0,-17 6,-1 2,9 0,-1-2,-18-5,-2-1,-1 6,-1-1,-7-4,-3 0,41 6,-18 0,-18 0,-14-10,0 8,-1-8,-10 1,-2-1,-12-1,0-7,9-1,-15-3,4-6,-17 0,0 7,-20-9,-4 19,-34-10,-18 6,23 2,-6-1,-25-3,-7 3,25 7,-2 3,-3-3,-18-8,-4-5,2 6,14 10,1 3,-2-3,-10-11,-3-5,3 6,12 10,1 5,1-2,-2-8,0-3,3 2,-19 2,4 0,11 1,6-3,-23-13,17 20,20-18,32 10,6-10,56-2,25 2,-9 12,6 1,19-7,11-4,1 4,-6 6,0 3,4-1,-8-2,4-1,1-1,-2 2,-5 3,-1 2,1-1,0-1,5-6,0-2,1-1,-2 3,-5 5,0 2,-2 0,0-3,19-8,-2-4,1 2,-19 7,2 2,-1 0,-2 0,13-2,-3 0,2-2,7-5,1-1,-5 3,6 5,-2-1,-22-4,1-2,-3 6,12 8,-3 4,3-8,-2 1,-2 6,-4 2,21-1,-16 0,-20 0,-24 0,-11 9,-53 30,-12-11,-1-1,-8-2,-2-10,-4-3,-15 3,-6 0,15-4,-3 0,-1 0,-6 0,-2 1,1-1,7-4,0-2,0 2,-4 4,0 0,2-3,-18-5,0-2,-10 7,0-1,9-7,2 0,9 0,3 0,10 0,3 0,-32 0,31-10,2-7,-25-26,29 10,2-7,11-14,2-4,-7 6,-2-3,-4-20,-1-2,-8 3,2 3,14 10,1-2,-15-13,2-1,21 18,1 0,-15-13,-2 1,11 11,2 3,6 8,1 3,2 6,2 2,-17-23,13 15,-6 5,18 18,-7 2,19 3,-15-1,13 6,-24-4,16 17,-18 0,6 0,-12 0,1 0,0 0,0 0,0 0,0 0,-1 0,1 0,0 0,0 0,0 0,0 0,10 0,-7 0,8 0,-11 0,-14 0,-3 0,-13 0,0 0,0 0,13 0,-10 0,24 0,-11 0,25 0,-8 0,19 0,-9 0,-8 0,4 0,-18 0,-4 0,9 0,-9 0,23 0,-7 0,19 0,-9 0,3 17,15-5,-13 16,24 0,-7-6,9 14,0-15,0 7,0 0,0-7,18 16,5-24,19 13,2-23,0 16,0-16,0 16,0-6,0-1,13 8,-10-7,24 11,-24-2,11-8,-14 5,-1-16,-10 15,-2-16,-12 15,-63 20,20-10,-55 19,35-24,11-1,-9 1,20-3,-19 3,19-3,0 2,13 7,58-3,6-7,12-1,-2-5,6-2,4 1,16 6,4 2,-2-1,-13-5,-3-1,2 2,8 3,2 2,-3-3,-17-3,-3-2,3-2,12-1,4-2,-4 0,-11 0,-2-1,-2-1,35-3,-8-2,-33 1,-4 0,0 0,-4 0,8 0,-13 0,-17 0,-11 0,-84 0,21 11,-12-9,-5-1,-29 10,12 0,17-3,-2 0,-35 6,27-1,-4 1,9-6,0 0,0 6,0 1,2-1,0 1,9-2,1 1,-40 12,18-11,5-4,23-2,2-6,15 7,12-10,8 34,2-17,9 28,0-26,0 0,0 12,0-9,0 8,0 9,0-15,0 15,0-20,0 20,0-15,0 26,-19-17,-6 1,-19 7,0-16,0 7,11-12,-9 2,9-1,-11 1,11-10,2-2,12-10,-9 0,-3 8,1-6,2 7,0-18,6-1,-17-21,-7 7,-2-18,-38 1,21-6,21 20,-2 2,-28-14,13 5,-10-2,24 11,0-8,17 21,11-5,-1 6,1-9,8-8,2 7,9-27,0 13,-11-31,8-29,-9 28,-1-3,11 2,0-1,-11-14,-2 0,6 16,1 2,0-2,0 1,0 9,2 3,6-36,-11 16,9 13,-9 14,11 17,0 10,0 89,0-38,0 62,0-52,0-19,0 19,0-19,0 8,0 1,0-9,0 19,0-8,0 24,0-10,0 24,0-10,0 13,11 0,1-14,12 11,-11-35,7 19,-17-22,16 11,-16-11,7-3,-10-11,0 11,0-8,0 9,0-4,0 6,0-3,0 1,0 7,0-14,0 15,0-19,0 10,-9-8,-2 8,-8-11,-1 1,1-1,-1 0,1 9,8-7,2 7,1 0,-3-7,-9 7,1-9,8 1,-15-1,13 0,-6 0,-7 1,13-10,64-49,-42 18,62-48,-61 35,-7-10,6 0,-9 0,0 11,10-9,-7 20,15-8,-16 2,15 15,2-13,3 15,6 0,-9-6,9 15,-7-16,7 16,0-7,-7 9,16 0,-16 0,7 0,0 0,-7 0,15 0,-14 0,6 9,-9 21,1 5,-9 18,-1-9,-10 0,0 13,0-10,0 11,0-14,0-11,0 8,0-19,0 8,-9-2,-1-7,-1 7,-6-9,14 9,-5-6,8 14,0-15,0 7,0-8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3.847"/>
    </inkml:context>
    <inkml:brush xml:id="br0">
      <inkml:brushProperty name="width" value="0.05" units="cm"/>
      <inkml:brushProperty name="height" value="0.05" units="cm"/>
      <inkml:brushProperty name="color" value="#E71224"/>
    </inkml:brush>
  </inkml:definitions>
  <inkml:trace contextRef="#ctx0" brushRef="#br0">105 78 24575,'-11'-17'0,"2"4"0,9-16 0,9 19 0,1 1 0,10 9 0,-1 0 0,0 0 0,1 0 0,-10 9 0,-1 1 0,-9 10 0,0-1 0,0 0 0,0 0 0,0 1 0,0-1 0,0 0 0,0 0 0,0 1 0,-9-10 0,-2-1 0,-8-9 0,-1 0 0,1 0 0,-1 0 0,1 0 0,0 0 0,8-9 0,-7 7 0,16-15 0,-6 6 0,-1-8 0,7-1 0,-7 1 0,9-1 0,9 9 0,1 3 0,10 8 0,-1 0 0,-8 8 0,-3 3 0,-8 8 0,0 0 0,0 1 0,0-1 0,0 0 0,0 1 0,-8-10 0,-3-1 0,-9-9 0,1 0 0,8-9 0,2-2 0,9-8 0,0-1 0,0 1 0,0 0 0,9 8 0,2 2 0,8 9 0,0 0 0,0 0 0,1 0 0,-10 9 0,-1 1 0,-9 10 0,0-1 0,0 0 0,0 0 0,-9-8 0,-1-2 0,-10-9 0,1 0 0,-1 0 0,1 0 0,8-9 0,2-2 0,9-8 0,0-1 0,0 1 0,0-1 0,9 10 0,2 1 0,8 9 0,0 0 0,0 0 0,1 0 0,-1 0 0,-8 8 0,-3 3 0,-8 8 0,-9-8 0,-1-2 0,-10-9 0,1 0 0,-1 0 0,9-9 0,3-2 0,8-8 0,0-1 0,8 10 0,3 1 0,8 9 0,1 0 0,-1 0 0,0 0 0,0 0 0,1 0 0,-1 0 0,-8 8 0,-3 3 0,-8 8 0,0 1 0,0-1 0,-8-8 0,-3-3 0,-9-8 0,1 0 0,-1 0 0,1 0 0,-1 0 0,1 0 0,0 0 0,-1 0 0,9-8 0,-6-3 0,15-9 0,-7 1 0,9-1 0,0 1 0,0-1 0,0 1 0,0 0 0,9 8 0,1 2 0,10 9 0,-1 0 0,0 0 0,-8 9 0,-3 1 0,-8 10 0,0-1 0,0 0 0,0 0 0,-8-8 0,-3-2 0,-8-9 0,-1 0 0,1 0 0,8-9 0,2-2 0,9-8 0,9-1 0,1 9 0,10 3 0,-1 8 0,0 0 0,0 0 0,-8 8 0,-2 3 0,-9 8 0,0 1 0,0-1 0,0 0 0,-9-8 0,-2-3 0,-8-8 0,8-8 0,2-3 0,9-9 0,9 10 0,2-8 0,8 16 0,0-6 0,0 8 0,-8 8 0,-2 3 0,-9 8 0,0 0 0,0 1 0,0-1 0,-9-8 0,-2-3 0,-8-8 0,8-9 0,2-1 0,9-10 0,0 1 0,0 8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4.777"/>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5.675"/>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6.749"/>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7.487"/>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8.231"/>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9.033"/>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4C6F3-A38A-4543-975E-D12398423ABB}" type="datetimeFigureOut">
              <a:rPr lang="en-US" smtClean="0"/>
              <a:t>6/2/20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37AF4-430E-E343-88E6-D5374C337FCC}" type="slidenum">
              <a:rPr lang="en-US" smtClean="0"/>
              <a:t>‹#›</a:t>
            </a:fld>
            <a:endParaRPr lang="en-US" dirty="0"/>
          </a:p>
        </p:txBody>
      </p:sp>
    </p:spTree>
    <p:extLst>
      <p:ext uri="{BB962C8B-B14F-4D97-AF65-F5344CB8AC3E}">
        <p14:creationId xmlns:p14="http://schemas.microsoft.com/office/powerpoint/2010/main" val="412434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22E4-1191-C64D-8959-699F136A8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06AA6-BF43-4A4B-906D-A75C1C43E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87234-9D88-2B4A-9489-D92B97B66F24}"/>
              </a:ext>
            </a:extLst>
          </p:cNvPr>
          <p:cNvSpPr>
            <a:spLocks noGrp="1"/>
          </p:cNvSpPr>
          <p:nvPr>
            <p:ph type="dt" sz="half" idx="10"/>
          </p:nvPr>
        </p:nvSpPr>
        <p:spPr/>
        <p:txBody>
          <a:bodyPr/>
          <a:lstStyle/>
          <a:p>
            <a:fld id="{25D976E2-B86A-E344-BBD7-297724656407}" type="datetime1">
              <a:rPr lang="en-US" smtClean="0"/>
              <a:t>6/2/20</a:t>
            </a:fld>
            <a:endParaRPr lang="en-US" dirty="0"/>
          </a:p>
        </p:txBody>
      </p:sp>
      <p:sp>
        <p:nvSpPr>
          <p:cNvPr id="5" name="Footer Placeholder 4">
            <a:extLst>
              <a:ext uri="{FF2B5EF4-FFF2-40B4-BE49-F238E27FC236}">
                <a16:creationId xmlns:a16="http://schemas.microsoft.com/office/drawing/2014/main" id="{23457C23-3952-FD43-96D6-8E8B6378D6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610020-4FC1-BE43-800A-C70226CA6704}"/>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15435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5530-D4D5-9D4C-8395-CEBB792B4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4295ED-CFFD-4E4C-A655-F29EB80FA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A38D3-D798-AE4F-B022-941F5F731C51}"/>
              </a:ext>
            </a:extLst>
          </p:cNvPr>
          <p:cNvSpPr>
            <a:spLocks noGrp="1"/>
          </p:cNvSpPr>
          <p:nvPr>
            <p:ph type="dt" sz="half" idx="10"/>
          </p:nvPr>
        </p:nvSpPr>
        <p:spPr/>
        <p:txBody>
          <a:bodyPr/>
          <a:lstStyle/>
          <a:p>
            <a:fld id="{A1E75D1A-29B2-D144-BB3B-DC3EB264F3F1}" type="datetime1">
              <a:rPr lang="en-US" smtClean="0"/>
              <a:t>6/2/20</a:t>
            </a:fld>
            <a:endParaRPr lang="en-US" dirty="0"/>
          </a:p>
        </p:txBody>
      </p:sp>
      <p:sp>
        <p:nvSpPr>
          <p:cNvPr id="5" name="Footer Placeholder 4">
            <a:extLst>
              <a:ext uri="{FF2B5EF4-FFF2-40B4-BE49-F238E27FC236}">
                <a16:creationId xmlns:a16="http://schemas.microsoft.com/office/drawing/2014/main" id="{82859A65-E8BF-314B-BB39-47055F79EB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C4E0C1-0924-7842-9D6D-C2807B6254F2}"/>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29037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ECE3B-BD2E-CD42-800D-B99EA10CA9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364B9-F48E-1640-A6F6-F20565B42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431E2-E8C2-6944-891D-486E0C9FD3CC}"/>
              </a:ext>
            </a:extLst>
          </p:cNvPr>
          <p:cNvSpPr>
            <a:spLocks noGrp="1"/>
          </p:cNvSpPr>
          <p:nvPr>
            <p:ph type="dt" sz="half" idx="10"/>
          </p:nvPr>
        </p:nvSpPr>
        <p:spPr/>
        <p:txBody>
          <a:bodyPr/>
          <a:lstStyle/>
          <a:p>
            <a:fld id="{639AD386-EF0F-8D42-9446-EACA27DC7DC7}" type="datetime1">
              <a:rPr lang="en-US" smtClean="0"/>
              <a:t>6/2/20</a:t>
            </a:fld>
            <a:endParaRPr lang="en-US" dirty="0"/>
          </a:p>
        </p:txBody>
      </p:sp>
      <p:sp>
        <p:nvSpPr>
          <p:cNvPr id="5" name="Footer Placeholder 4">
            <a:extLst>
              <a:ext uri="{FF2B5EF4-FFF2-40B4-BE49-F238E27FC236}">
                <a16:creationId xmlns:a16="http://schemas.microsoft.com/office/drawing/2014/main" id="{89D50412-5875-B249-9A9C-5145521260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BE37D-10BC-C342-BC2D-127FA88B3FDE}"/>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400846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FED6-F579-CE44-B581-701FCEC0C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01334-53D6-6946-989C-475BC088E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B964-AD97-D642-8285-812251E1348C}"/>
              </a:ext>
            </a:extLst>
          </p:cNvPr>
          <p:cNvSpPr>
            <a:spLocks noGrp="1"/>
          </p:cNvSpPr>
          <p:nvPr>
            <p:ph type="dt" sz="half" idx="10"/>
          </p:nvPr>
        </p:nvSpPr>
        <p:spPr/>
        <p:txBody>
          <a:bodyPr/>
          <a:lstStyle/>
          <a:p>
            <a:fld id="{63558990-9B4A-6C4F-B85A-6D92E35E1A2D}" type="datetime1">
              <a:rPr lang="en-US" smtClean="0"/>
              <a:t>6/2/20</a:t>
            </a:fld>
            <a:endParaRPr lang="en-US" dirty="0"/>
          </a:p>
        </p:txBody>
      </p:sp>
      <p:sp>
        <p:nvSpPr>
          <p:cNvPr id="5" name="Footer Placeholder 4">
            <a:extLst>
              <a:ext uri="{FF2B5EF4-FFF2-40B4-BE49-F238E27FC236}">
                <a16:creationId xmlns:a16="http://schemas.microsoft.com/office/drawing/2014/main" id="{53C665D4-7A79-2047-A722-233ABF3604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5E7F97-6EE9-814D-8CC9-A8090EF7B6AD}"/>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97908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467F-C111-004B-8F33-3C2EC5F0D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3EA0AF-4A49-E447-9070-FAACCAD02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54B61-08F5-FC4D-B50E-5682E96943C5}"/>
              </a:ext>
            </a:extLst>
          </p:cNvPr>
          <p:cNvSpPr>
            <a:spLocks noGrp="1"/>
          </p:cNvSpPr>
          <p:nvPr>
            <p:ph type="dt" sz="half" idx="10"/>
          </p:nvPr>
        </p:nvSpPr>
        <p:spPr/>
        <p:txBody>
          <a:bodyPr/>
          <a:lstStyle/>
          <a:p>
            <a:fld id="{D8656306-5F84-5041-B7C6-EDDC08F1BE99}" type="datetime1">
              <a:rPr lang="en-US" smtClean="0"/>
              <a:t>6/2/20</a:t>
            </a:fld>
            <a:endParaRPr lang="en-US" dirty="0"/>
          </a:p>
        </p:txBody>
      </p:sp>
      <p:sp>
        <p:nvSpPr>
          <p:cNvPr id="5" name="Footer Placeholder 4">
            <a:extLst>
              <a:ext uri="{FF2B5EF4-FFF2-40B4-BE49-F238E27FC236}">
                <a16:creationId xmlns:a16="http://schemas.microsoft.com/office/drawing/2014/main" id="{5C59D0B3-7FF2-7044-AE9D-F734A10DBD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5EA2FB-252F-1B45-8168-19648210C980}"/>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154818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FBFE-4A71-8F42-8D23-EAA3BF4FC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A01F2-70AE-AE40-83D6-6C7DD7B63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996179-7C1B-934F-AD35-13C68BFC0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8BD18-7150-2A42-BCF6-82709F6C0D74}"/>
              </a:ext>
            </a:extLst>
          </p:cNvPr>
          <p:cNvSpPr>
            <a:spLocks noGrp="1"/>
          </p:cNvSpPr>
          <p:nvPr>
            <p:ph type="dt" sz="half" idx="10"/>
          </p:nvPr>
        </p:nvSpPr>
        <p:spPr/>
        <p:txBody>
          <a:bodyPr/>
          <a:lstStyle/>
          <a:p>
            <a:fld id="{1941515B-37F1-E24A-AFD7-A5256EB374CA}" type="datetime1">
              <a:rPr lang="en-US" smtClean="0"/>
              <a:t>6/2/20</a:t>
            </a:fld>
            <a:endParaRPr lang="en-US" dirty="0"/>
          </a:p>
        </p:txBody>
      </p:sp>
      <p:sp>
        <p:nvSpPr>
          <p:cNvPr id="6" name="Footer Placeholder 5">
            <a:extLst>
              <a:ext uri="{FF2B5EF4-FFF2-40B4-BE49-F238E27FC236}">
                <a16:creationId xmlns:a16="http://schemas.microsoft.com/office/drawing/2014/main" id="{4990AB61-184B-8D4A-BBBA-D5BE988EFF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320931-31FD-5B4A-82D8-9CD178D4633B}"/>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97271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0625-611F-FC46-B3F1-9FF246654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71AFA5-14CA-FB49-9765-3F658EAF0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D21DD-CC4D-D242-9DDE-FE75F115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0AC9C-2A54-C74A-9E6C-0DFD74403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1A240-FEE3-A84E-8921-98FE1FD75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2D370-D85F-6B4B-9354-915B3C076845}"/>
              </a:ext>
            </a:extLst>
          </p:cNvPr>
          <p:cNvSpPr>
            <a:spLocks noGrp="1"/>
          </p:cNvSpPr>
          <p:nvPr>
            <p:ph type="dt" sz="half" idx="10"/>
          </p:nvPr>
        </p:nvSpPr>
        <p:spPr/>
        <p:txBody>
          <a:bodyPr/>
          <a:lstStyle/>
          <a:p>
            <a:fld id="{73F3FFEC-2346-7E44-8C67-A8AB541CD457}" type="datetime1">
              <a:rPr lang="en-US" smtClean="0"/>
              <a:t>6/2/20</a:t>
            </a:fld>
            <a:endParaRPr lang="en-US" dirty="0"/>
          </a:p>
        </p:txBody>
      </p:sp>
      <p:sp>
        <p:nvSpPr>
          <p:cNvPr id="8" name="Footer Placeholder 7">
            <a:extLst>
              <a:ext uri="{FF2B5EF4-FFF2-40B4-BE49-F238E27FC236}">
                <a16:creationId xmlns:a16="http://schemas.microsoft.com/office/drawing/2014/main" id="{E5D2A308-1BEC-8647-9EDA-1993819A23F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87BF21-6BB9-4D40-806E-331B7E1D565F}"/>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405814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13B-2C8B-EC40-A3F0-B27A44EE4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3D884-1482-5C41-B920-31DCDBF57310}"/>
              </a:ext>
            </a:extLst>
          </p:cNvPr>
          <p:cNvSpPr>
            <a:spLocks noGrp="1"/>
          </p:cNvSpPr>
          <p:nvPr>
            <p:ph type="dt" sz="half" idx="10"/>
          </p:nvPr>
        </p:nvSpPr>
        <p:spPr/>
        <p:txBody>
          <a:bodyPr/>
          <a:lstStyle/>
          <a:p>
            <a:fld id="{69C8F06E-A9D8-E647-B7A9-765E4E5238E9}" type="datetime1">
              <a:rPr lang="en-US" smtClean="0"/>
              <a:t>6/2/20</a:t>
            </a:fld>
            <a:endParaRPr lang="en-US" dirty="0"/>
          </a:p>
        </p:txBody>
      </p:sp>
      <p:sp>
        <p:nvSpPr>
          <p:cNvPr id="4" name="Footer Placeholder 3">
            <a:extLst>
              <a:ext uri="{FF2B5EF4-FFF2-40B4-BE49-F238E27FC236}">
                <a16:creationId xmlns:a16="http://schemas.microsoft.com/office/drawing/2014/main" id="{C42AD106-CD93-9E41-A0EE-9D06C40564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0CD22B-4681-874C-8195-DA9BC833B118}"/>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54500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FA637-0504-934D-9DB4-EB0E02A1C9CF}"/>
              </a:ext>
            </a:extLst>
          </p:cNvPr>
          <p:cNvSpPr>
            <a:spLocks noGrp="1"/>
          </p:cNvSpPr>
          <p:nvPr>
            <p:ph type="dt" sz="half" idx="10"/>
          </p:nvPr>
        </p:nvSpPr>
        <p:spPr/>
        <p:txBody>
          <a:bodyPr/>
          <a:lstStyle/>
          <a:p>
            <a:fld id="{8ACAE991-C4A5-4346-809B-3D325C35C9B9}" type="datetime1">
              <a:rPr lang="en-US" smtClean="0"/>
              <a:t>6/2/20</a:t>
            </a:fld>
            <a:endParaRPr lang="en-US" dirty="0"/>
          </a:p>
        </p:txBody>
      </p:sp>
      <p:sp>
        <p:nvSpPr>
          <p:cNvPr id="3" name="Footer Placeholder 2">
            <a:extLst>
              <a:ext uri="{FF2B5EF4-FFF2-40B4-BE49-F238E27FC236}">
                <a16:creationId xmlns:a16="http://schemas.microsoft.com/office/drawing/2014/main" id="{04B33295-D101-7446-BC39-D9AB04956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D33593-78C5-E64D-854E-05BC638186DB}"/>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85374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9528-6BEE-1845-B3CA-6359B2E66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F8837-6B47-0149-B392-74E8952DD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93990-8B52-2E45-B070-97A9247F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1CF8C-79F1-3147-BEBF-4AD49AFA814E}"/>
              </a:ext>
            </a:extLst>
          </p:cNvPr>
          <p:cNvSpPr>
            <a:spLocks noGrp="1"/>
          </p:cNvSpPr>
          <p:nvPr>
            <p:ph type="dt" sz="half" idx="10"/>
          </p:nvPr>
        </p:nvSpPr>
        <p:spPr/>
        <p:txBody>
          <a:bodyPr/>
          <a:lstStyle/>
          <a:p>
            <a:fld id="{4FAA23B1-F75B-274E-A09B-A6C27D86396F}" type="datetime1">
              <a:rPr lang="en-US" smtClean="0"/>
              <a:t>6/2/20</a:t>
            </a:fld>
            <a:endParaRPr lang="en-US" dirty="0"/>
          </a:p>
        </p:txBody>
      </p:sp>
      <p:sp>
        <p:nvSpPr>
          <p:cNvPr id="6" name="Footer Placeholder 5">
            <a:extLst>
              <a:ext uri="{FF2B5EF4-FFF2-40B4-BE49-F238E27FC236}">
                <a16:creationId xmlns:a16="http://schemas.microsoft.com/office/drawing/2014/main" id="{8E875A62-894C-C74C-9E59-F2D0679ABA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5B4D6C-A06F-EA4F-8BC9-5D4E6AC43BEC}"/>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281803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09A4-136F-694A-88CD-94217B97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4118C-4277-B742-B8E2-335B7A1C5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D4FF272-DB13-9E4E-98CA-AFBE406D9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53699-AFA4-A940-A2FF-8E24A9E07758}"/>
              </a:ext>
            </a:extLst>
          </p:cNvPr>
          <p:cNvSpPr>
            <a:spLocks noGrp="1"/>
          </p:cNvSpPr>
          <p:nvPr>
            <p:ph type="dt" sz="half" idx="10"/>
          </p:nvPr>
        </p:nvSpPr>
        <p:spPr/>
        <p:txBody>
          <a:bodyPr/>
          <a:lstStyle/>
          <a:p>
            <a:fld id="{79ECC046-15AE-EC49-9296-2486F3623376}" type="datetime1">
              <a:rPr lang="en-US" smtClean="0"/>
              <a:t>6/2/20</a:t>
            </a:fld>
            <a:endParaRPr lang="en-US" dirty="0"/>
          </a:p>
        </p:txBody>
      </p:sp>
      <p:sp>
        <p:nvSpPr>
          <p:cNvPr id="6" name="Footer Placeholder 5">
            <a:extLst>
              <a:ext uri="{FF2B5EF4-FFF2-40B4-BE49-F238E27FC236}">
                <a16:creationId xmlns:a16="http://schemas.microsoft.com/office/drawing/2014/main" id="{0BBCB94B-99AE-694E-B6BB-03AE88E821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5E6567-EC4A-134A-B839-F9AC00224316}"/>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91938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313E8-3CFC-A940-A10B-DD4070018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8BB7F-A5AF-EB40-A91E-CA240A61E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9E40-FB56-9D41-8C5F-B1689BF1A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A3A80-FEAC-B743-B69E-98A7113259CE}" type="datetime1">
              <a:rPr lang="en-US" smtClean="0"/>
              <a:t>6/2/20</a:t>
            </a:fld>
            <a:endParaRPr lang="en-US" dirty="0"/>
          </a:p>
        </p:txBody>
      </p:sp>
      <p:sp>
        <p:nvSpPr>
          <p:cNvPr id="5" name="Footer Placeholder 4">
            <a:extLst>
              <a:ext uri="{FF2B5EF4-FFF2-40B4-BE49-F238E27FC236}">
                <a16:creationId xmlns:a16="http://schemas.microsoft.com/office/drawing/2014/main" id="{3AC69EAF-1475-5B45-BB4D-85761CAB9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D109F8-CCEC-7740-A313-622D572EC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79958-F27D-7F47-BDA2-4534467ECC5D}" type="slidenum">
              <a:rPr lang="en-US" smtClean="0"/>
              <a:t>‹#›</a:t>
            </a:fld>
            <a:endParaRPr lang="en-US" dirty="0"/>
          </a:p>
        </p:txBody>
      </p:sp>
    </p:spTree>
    <p:extLst>
      <p:ext uri="{BB962C8B-B14F-4D97-AF65-F5344CB8AC3E}">
        <p14:creationId xmlns:p14="http://schemas.microsoft.com/office/powerpoint/2010/main" val="287002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9.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 Id="rId14" Type="http://schemas.openxmlformats.org/officeDocument/2006/relationships/customXml" Target="../ink/ink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Isosceles Triangle 14">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2945F22-A6A7-7E42-B634-954547EAED07}"/>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latin typeface="Times New Roman" panose="02020603050405020304" pitchFamily="18" charset="0"/>
                <a:cs typeface="Times New Roman" panose="02020603050405020304" pitchFamily="18" charset="0"/>
              </a:rPr>
              <a:t>Fuzzy Logic</a:t>
            </a:r>
          </a:p>
        </p:txBody>
      </p:sp>
      <p:sp>
        <p:nvSpPr>
          <p:cNvPr id="3" name="Subtitle 2">
            <a:extLst>
              <a:ext uri="{FF2B5EF4-FFF2-40B4-BE49-F238E27FC236}">
                <a16:creationId xmlns:a16="http://schemas.microsoft.com/office/drawing/2014/main" id="{B8D90AB1-7D9B-3144-A928-50FFC97FCA44}"/>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Arseni Pertzovskiy</a:t>
            </a:r>
          </a:p>
        </p:txBody>
      </p:sp>
      <p:sp>
        <p:nvSpPr>
          <p:cNvPr id="25" name="Rectangle 24">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453B5C-7C66-DC4A-8FBB-EB3F1A7AEE56}"/>
              </a:ext>
            </a:extLst>
          </p:cNvPr>
          <p:cNvSpPr>
            <a:spLocks noGrp="1"/>
          </p:cNvSpPr>
          <p:nvPr>
            <p:ph type="sldNum" sz="quarter" idx="12"/>
          </p:nvPr>
        </p:nvSpPr>
        <p:spPr>
          <a:xfrm>
            <a:off x="321732" y="6356350"/>
            <a:ext cx="2568811" cy="365125"/>
          </a:xfrm>
        </p:spPr>
        <p:txBody>
          <a:bodyPr>
            <a:normAutofit/>
          </a:bodyPr>
          <a:lstStyle/>
          <a:p>
            <a:pPr algn="l">
              <a:spcAft>
                <a:spcPts val="600"/>
              </a:spcAft>
            </a:pPr>
            <a:fld id="{58779958-F27D-7F47-BDA2-4534467ECC5D}" type="slidenum">
              <a:rPr lang="en-US" smtClean="0"/>
              <a:pPr algn="l">
                <a:spcAft>
                  <a:spcPts val="600"/>
                </a:spcAft>
              </a:pPr>
              <a:t>1</a:t>
            </a:fld>
            <a:endParaRPr lang="en-US"/>
          </a:p>
        </p:txBody>
      </p:sp>
    </p:spTree>
    <p:extLst>
      <p:ext uri="{BB962C8B-B14F-4D97-AF65-F5344CB8AC3E}">
        <p14:creationId xmlns:p14="http://schemas.microsoft.com/office/powerpoint/2010/main" val="356296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100E-DFCB-7648-A1E4-4F0626A93285}"/>
              </a:ext>
            </a:extLst>
          </p:cNvPr>
          <p:cNvSpPr>
            <a:spLocks noGrp="1"/>
          </p:cNvSpPr>
          <p:nvPr>
            <p:ph type="title"/>
          </p:nvPr>
        </p:nvSpPr>
        <p:spPr>
          <a:xfrm>
            <a:off x="1136428" y="627564"/>
            <a:ext cx="7474172" cy="1325563"/>
          </a:xfrm>
        </p:spPr>
        <p:txBody>
          <a:bodyPr>
            <a:normAutofit/>
          </a:bodyPr>
          <a:lstStyle/>
          <a:p>
            <a:r>
              <a:rPr lang="en-US" b="1" dirty="0"/>
              <a:t>Advantages</a:t>
            </a:r>
            <a:endParaRPr lang="en-US" dirty="0"/>
          </a:p>
        </p:txBody>
      </p:sp>
      <p:sp>
        <p:nvSpPr>
          <p:cNvPr id="3" name="Content Placeholder 2">
            <a:extLst>
              <a:ext uri="{FF2B5EF4-FFF2-40B4-BE49-F238E27FC236}">
                <a16:creationId xmlns:a16="http://schemas.microsoft.com/office/drawing/2014/main" id="{C969507F-07D2-7142-8898-A36E4BFE8CBB}"/>
              </a:ext>
            </a:extLst>
          </p:cNvPr>
          <p:cNvSpPr>
            <a:spLocks noGrp="1"/>
          </p:cNvSpPr>
          <p:nvPr>
            <p:ph idx="1"/>
          </p:nvPr>
        </p:nvSpPr>
        <p:spPr>
          <a:xfrm>
            <a:off x="1136429" y="2278173"/>
            <a:ext cx="6467867" cy="3450613"/>
          </a:xfrm>
        </p:spPr>
        <p:txBody>
          <a:bodyPr anchor="ctr">
            <a:normAutofit/>
          </a:bodyPr>
          <a:lstStyle/>
          <a:p>
            <a:r>
              <a:rPr lang="en-US" sz="2400"/>
              <a:t>Generally, in this system, we can take imprecise, distorted, noisy input information</a:t>
            </a:r>
          </a:p>
          <a:p>
            <a:r>
              <a:rPr lang="en-US" sz="2400"/>
              <a:t>These logics are easy to construct and understand</a:t>
            </a:r>
          </a:p>
          <a:p>
            <a:r>
              <a:rPr lang="en-US" sz="2400"/>
              <a:t>Due to the flexibility of fuzzy logic, we can add and delete rules in the FLS system</a:t>
            </a:r>
          </a:p>
          <a:p>
            <a:r>
              <a:rPr lang="en-US" sz="2400"/>
              <a:t>Suitable to problems which do not have high accuracy.</a:t>
            </a:r>
          </a:p>
          <a:p>
            <a:pPr marL="228600" indent="-228600" defTabSz="914400" rtl="0" eaLnBrk="1" latinLnBrk="0" hangingPunct="1">
              <a:spcBef>
                <a:spcPts val="1000"/>
              </a:spcBef>
              <a:buFont typeface="Arial" panose="020B0604020202020204" pitchFamily="34" charset="0"/>
              <a:buChar char="•"/>
            </a:pPr>
            <a:endParaRPr lang="en-US" sz="240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Presentation with Checklist">
            <a:extLst>
              <a:ext uri="{FF2B5EF4-FFF2-40B4-BE49-F238E27FC236}">
                <a16:creationId xmlns:a16="http://schemas.microsoft.com/office/drawing/2014/main" id="{D7A6EA76-5677-4D4E-8530-4C5D4B47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A745E276-5665-C146-97CD-A891D1B8568A}"/>
              </a:ext>
            </a:extLst>
          </p:cNvPr>
          <p:cNvSpPr>
            <a:spLocks noGrp="1"/>
          </p:cNvSpPr>
          <p:nvPr>
            <p:ph type="sldNum" sz="quarter" idx="12"/>
          </p:nvPr>
        </p:nvSpPr>
        <p:spPr>
          <a:xfrm>
            <a:off x="10341428" y="6356350"/>
            <a:ext cx="1012371" cy="365125"/>
          </a:xfrm>
        </p:spPr>
        <p:txBody>
          <a:bodyPr>
            <a:normAutofit/>
          </a:bodyPr>
          <a:lstStyle/>
          <a:p>
            <a:pPr>
              <a:spcAft>
                <a:spcPts val="600"/>
              </a:spcAft>
            </a:pPr>
            <a:fld id="{58779958-F27D-7F47-BDA2-4534467ECC5D}"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66257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55EF44-BF48-3348-956D-12A6EF597185}"/>
              </a:ext>
            </a:extLst>
          </p:cNvPr>
          <p:cNvSpPr>
            <a:spLocks noGrp="1"/>
          </p:cNvSpPr>
          <p:nvPr>
            <p:ph type="title"/>
          </p:nvPr>
        </p:nvSpPr>
        <p:spPr>
          <a:xfrm>
            <a:off x="643467" y="1698171"/>
            <a:ext cx="3962061" cy="4516360"/>
          </a:xfrm>
        </p:spPr>
        <p:txBody>
          <a:bodyPr anchor="t">
            <a:normAutofit/>
          </a:bodyPr>
          <a:lstStyle/>
          <a:p>
            <a:r>
              <a:rPr lang="en-US" sz="3600" b="1"/>
              <a:t>What is Fuzzy Logic System?</a:t>
            </a:r>
            <a:endParaRPr lang="en-US" sz="360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57A79C-9BFB-5F4E-AFEC-66B792AA8673}"/>
              </a:ext>
            </a:extLst>
          </p:cNvPr>
          <p:cNvSpPr>
            <a:spLocks noGrp="1"/>
          </p:cNvSpPr>
          <p:nvPr>
            <p:ph idx="1"/>
          </p:nvPr>
        </p:nvSpPr>
        <p:spPr>
          <a:xfrm>
            <a:off x="5070020" y="1698170"/>
            <a:ext cx="6478513" cy="4516361"/>
          </a:xfrm>
        </p:spPr>
        <p:txBody>
          <a:bodyPr>
            <a:normAutofit/>
          </a:bodyPr>
          <a:lstStyle/>
          <a:p>
            <a:pPr marL="0" indent="0">
              <a:buNone/>
            </a:pPr>
            <a:r>
              <a:rPr lang="en-US" sz="2000"/>
              <a:t>Generally, we want a </a:t>
            </a:r>
            <a:r>
              <a:rPr lang="en-US" sz="2000" b="1"/>
              <a:t>method of reasoning,</a:t>
            </a:r>
            <a:r>
              <a:rPr lang="en-US" sz="2000"/>
              <a:t> that resembles type of human reasoning. This </a:t>
            </a:r>
            <a:r>
              <a:rPr lang="en-US" sz="2000" b="1"/>
              <a:t>involve all intermediate possibilities between discrete values YES and NO</a:t>
            </a:r>
            <a:r>
              <a:rPr lang="en-US" sz="2000"/>
              <a:t>. </a:t>
            </a:r>
          </a:p>
          <a:p>
            <a:pPr marL="0" indent="0">
              <a:buNone/>
            </a:pPr>
            <a:r>
              <a:rPr lang="en-US" sz="2000"/>
              <a:t>This model must be built so that it is capable of </a:t>
            </a:r>
            <a:r>
              <a:rPr lang="en-US" sz="2000" b="1"/>
              <a:t>dealing with vague information</a:t>
            </a:r>
            <a:r>
              <a:rPr lang="en-US" sz="2000"/>
              <a:t>.</a:t>
            </a:r>
          </a:p>
          <a:p>
            <a:pPr marL="0" indent="0">
              <a:buNone/>
            </a:pPr>
            <a:r>
              <a:rPr lang="en-US" sz="2000"/>
              <a:t>Fuzzy logic-based systems do precisely that; they excel where systems are particularly complex and have been used successfully in many applications ranging from voice and handwriting recognition to subway train speed control. Fuzzy Logic System was invented by Lotfi Zadeh. </a:t>
            </a:r>
          </a:p>
          <a:p>
            <a:pPr marL="0" indent="0">
              <a:buNone/>
            </a:pPr>
            <a:endParaRPr lang="en-US" sz="2000"/>
          </a:p>
        </p:txBody>
      </p:sp>
      <p:sp>
        <p:nvSpPr>
          <p:cNvPr id="4" name="Slide Number Placeholder 3">
            <a:extLst>
              <a:ext uri="{FF2B5EF4-FFF2-40B4-BE49-F238E27FC236}">
                <a16:creationId xmlns:a16="http://schemas.microsoft.com/office/drawing/2014/main" id="{32ABE474-78F0-6641-8449-5997C864CFB0}"/>
              </a:ext>
            </a:extLst>
          </p:cNvPr>
          <p:cNvSpPr>
            <a:spLocks noGrp="1"/>
          </p:cNvSpPr>
          <p:nvPr>
            <p:ph type="sldNum" sz="quarter" idx="12"/>
          </p:nvPr>
        </p:nvSpPr>
        <p:spPr>
          <a:xfrm>
            <a:off x="8805333" y="6356350"/>
            <a:ext cx="2743200" cy="365125"/>
          </a:xfrm>
        </p:spPr>
        <p:txBody>
          <a:bodyPr>
            <a:normAutofit/>
          </a:bodyPr>
          <a:lstStyle/>
          <a:p>
            <a:pPr>
              <a:spcAft>
                <a:spcPts val="600"/>
              </a:spcAft>
            </a:pPr>
            <a:fld id="{58779958-F27D-7F47-BDA2-4534467ECC5D}" type="slidenum">
              <a:rPr lang="en-US" smtClean="0"/>
              <a:pPr>
                <a:spcAft>
                  <a:spcPts val="600"/>
                </a:spcAft>
              </a:pPr>
              <a:t>2</a:t>
            </a:fld>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392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A81D-77F1-ED47-BF64-B7D7FD77542E}"/>
              </a:ext>
            </a:extLst>
          </p:cNvPr>
          <p:cNvSpPr>
            <a:spLocks noGrp="1"/>
          </p:cNvSpPr>
          <p:nvPr>
            <p:ph type="title"/>
          </p:nvPr>
        </p:nvSpPr>
        <p:spPr/>
        <p:txBody>
          <a:bodyPr/>
          <a:lstStyle/>
          <a:p>
            <a:r>
              <a:rPr lang="en-US" dirty="0"/>
              <a:t>Crisp sets vs Fuzzy sets </a:t>
            </a:r>
          </a:p>
        </p:txBody>
      </p:sp>
      <p:sp>
        <p:nvSpPr>
          <p:cNvPr id="3" name="Content Placeholder 2">
            <a:extLst>
              <a:ext uri="{FF2B5EF4-FFF2-40B4-BE49-F238E27FC236}">
                <a16:creationId xmlns:a16="http://schemas.microsoft.com/office/drawing/2014/main" id="{24E9E5C8-A60F-BC4F-83D4-23F33611CCF5}"/>
              </a:ext>
            </a:extLst>
          </p:cNvPr>
          <p:cNvSpPr>
            <a:spLocks noGrp="1"/>
          </p:cNvSpPr>
          <p:nvPr>
            <p:ph idx="1"/>
          </p:nvPr>
        </p:nvSpPr>
        <p:spPr>
          <a:xfrm>
            <a:off x="838200" y="1415987"/>
            <a:ext cx="10515600" cy="4351338"/>
          </a:xfrm>
        </p:spPr>
        <p:txBody>
          <a:bodyPr/>
          <a:lstStyle/>
          <a:p>
            <a:pPr marL="0" indent="0">
              <a:buNone/>
            </a:pPr>
            <a:r>
              <a:rPr lang="en-US" dirty="0"/>
              <a:t>Classical logic is based on the </a:t>
            </a:r>
            <a:r>
              <a:rPr lang="en-US" b="1" dirty="0"/>
              <a:t>crisp set</a:t>
            </a:r>
            <a:r>
              <a:rPr lang="en-US" dirty="0"/>
              <a:t>, where a group of distinct objects are considered as a collection. </a:t>
            </a:r>
          </a:p>
          <a:p>
            <a:pPr marL="0" indent="0">
              <a:buNone/>
            </a:pPr>
            <a:r>
              <a:rPr lang="en-US" dirty="0"/>
              <a:t>Unlike crisp sets, a </a:t>
            </a:r>
            <a:r>
              <a:rPr lang="en-US" b="1" dirty="0"/>
              <a:t>fuzzy set </a:t>
            </a:r>
            <a:r>
              <a:rPr lang="en-US" dirty="0"/>
              <a:t>allows partial belonging to a set, that is defined by a degree of membership, denoted by µ, that can take any value from 0 (element does not belong at all in the set) to 1 (element belongs fully to the set).</a:t>
            </a:r>
          </a:p>
          <a:p>
            <a:pPr marL="0" indent="0">
              <a:buNone/>
            </a:pPr>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366335C-5FAF-004E-8F4F-371A85B73F45}"/>
                  </a:ext>
                </a:extLst>
              </p:cNvPr>
              <p:cNvSpPr/>
              <p:nvPr/>
            </p:nvSpPr>
            <p:spPr>
              <a:xfrm>
                <a:off x="1153710" y="3987917"/>
                <a:ext cx="223618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𝑇</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𝑛𝑜𝑡</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p:sp>
            <p:nvSpPr>
              <p:cNvPr id="6" name="Rectangle 5">
                <a:extLst>
                  <a:ext uri="{FF2B5EF4-FFF2-40B4-BE49-F238E27FC236}">
                    <a16:creationId xmlns:a16="http://schemas.microsoft.com/office/drawing/2014/main" id="{8366335C-5FAF-004E-8F4F-371A85B73F45}"/>
                  </a:ext>
                </a:extLst>
              </p:cNvPr>
              <p:cNvSpPr>
                <a:spLocks noRot="1" noChangeAspect="1" noMove="1" noResize="1" noEditPoints="1" noAdjustHandles="1" noChangeArrowheads="1" noChangeShapeType="1" noTextEdit="1"/>
              </p:cNvSpPr>
              <p:nvPr/>
            </p:nvSpPr>
            <p:spPr>
              <a:xfrm>
                <a:off x="1153710" y="3987917"/>
                <a:ext cx="2236189" cy="369332"/>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E950ECD-6C96-444E-805F-4754AEC20DF5}"/>
                  </a:ext>
                </a:extLst>
              </p:cNvPr>
              <p:cNvSpPr/>
              <p:nvPr/>
            </p:nvSpPr>
            <p:spPr>
              <a:xfrm>
                <a:off x="6096000" y="3987917"/>
                <a:ext cx="469994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𝑇</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𝑣𝑒𝑟𝑦</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𝑚𝑒𝑑𝑖𝑢𝑚</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h𝑜𝑡</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𝑣𝑒𝑟𝑦</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h𝑜𝑡</m:t>
                      </m:r>
                      <m:r>
                        <a:rPr lang="en-US"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p:sp>
            <p:nvSpPr>
              <p:cNvPr id="7" name="Rectangle 6">
                <a:extLst>
                  <a:ext uri="{FF2B5EF4-FFF2-40B4-BE49-F238E27FC236}">
                    <a16:creationId xmlns:a16="http://schemas.microsoft.com/office/drawing/2014/main" id="{0E950ECD-6C96-444E-805F-4754AEC20DF5}"/>
                  </a:ext>
                </a:extLst>
              </p:cNvPr>
              <p:cNvSpPr>
                <a:spLocks noRot="1" noChangeAspect="1" noMove="1" noResize="1" noEditPoints="1" noAdjustHandles="1" noChangeArrowheads="1" noChangeShapeType="1" noTextEdit="1"/>
              </p:cNvSpPr>
              <p:nvPr/>
            </p:nvSpPr>
            <p:spPr>
              <a:xfrm>
                <a:off x="6096000" y="3987917"/>
                <a:ext cx="4699940" cy="369332"/>
              </a:xfrm>
              <a:prstGeom prst="rect">
                <a:avLst/>
              </a:prstGeom>
              <a:blipFill>
                <a:blip r:embed="rId3"/>
                <a:stretch>
                  <a:fillRect b="-1666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5E4855D-4E42-2447-8ECF-FE3593F20101}"/>
              </a:ext>
            </a:extLst>
          </p:cNvPr>
          <p:cNvPicPr>
            <a:picLocks noChangeAspect="1"/>
          </p:cNvPicPr>
          <p:nvPr/>
        </p:nvPicPr>
        <p:blipFill>
          <a:blip r:embed="rId4"/>
          <a:stretch>
            <a:fillRect/>
          </a:stretch>
        </p:blipFill>
        <p:spPr>
          <a:xfrm>
            <a:off x="838200" y="4416671"/>
            <a:ext cx="2867211" cy="2181349"/>
          </a:xfrm>
          <a:prstGeom prst="rect">
            <a:avLst/>
          </a:prstGeom>
        </p:spPr>
      </p:pic>
      <p:pic>
        <p:nvPicPr>
          <p:cNvPr id="9" name="Picture 8">
            <a:extLst>
              <a:ext uri="{FF2B5EF4-FFF2-40B4-BE49-F238E27FC236}">
                <a16:creationId xmlns:a16="http://schemas.microsoft.com/office/drawing/2014/main" id="{C0E6BC60-1148-0F45-B7A0-05A6797FE53F}"/>
              </a:ext>
            </a:extLst>
          </p:cNvPr>
          <p:cNvPicPr>
            <a:picLocks noChangeAspect="1"/>
          </p:cNvPicPr>
          <p:nvPr/>
        </p:nvPicPr>
        <p:blipFill>
          <a:blip r:embed="rId5"/>
          <a:stretch>
            <a:fillRect/>
          </a:stretch>
        </p:blipFill>
        <p:spPr>
          <a:xfrm>
            <a:off x="7517405" y="4521817"/>
            <a:ext cx="2590800" cy="1971058"/>
          </a:xfrm>
          <a:prstGeom prst="rect">
            <a:avLst/>
          </a:prstGeom>
        </p:spPr>
      </p:pic>
      <p:sp>
        <p:nvSpPr>
          <p:cNvPr id="10" name="Slide Number Placeholder 9">
            <a:extLst>
              <a:ext uri="{FF2B5EF4-FFF2-40B4-BE49-F238E27FC236}">
                <a16:creationId xmlns:a16="http://schemas.microsoft.com/office/drawing/2014/main" id="{BBCC3F3E-273C-EC41-8F22-63DDC7FF035A}"/>
              </a:ext>
            </a:extLst>
          </p:cNvPr>
          <p:cNvSpPr>
            <a:spLocks noGrp="1"/>
          </p:cNvSpPr>
          <p:nvPr>
            <p:ph type="sldNum" sz="quarter" idx="12"/>
          </p:nvPr>
        </p:nvSpPr>
        <p:spPr/>
        <p:txBody>
          <a:bodyPr/>
          <a:lstStyle/>
          <a:p>
            <a:fld id="{58779958-F27D-7F47-BDA2-4534467ECC5D}" type="slidenum">
              <a:rPr lang="en-US" smtClean="0"/>
              <a:t>3</a:t>
            </a:fld>
            <a:endParaRPr lang="en-US" dirty="0"/>
          </a:p>
        </p:txBody>
      </p:sp>
    </p:spTree>
    <p:extLst>
      <p:ext uri="{BB962C8B-B14F-4D97-AF65-F5344CB8AC3E}">
        <p14:creationId xmlns:p14="http://schemas.microsoft.com/office/powerpoint/2010/main" val="367555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4BC7C-0C58-F24C-87EE-65D6E0895667}"/>
              </a:ext>
            </a:extLst>
          </p:cNvPr>
          <p:cNvSpPr>
            <a:spLocks noGrp="1"/>
          </p:cNvSpPr>
          <p:nvPr>
            <p:ph type="title"/>
          </p:nvPr>
        </p:nvSpPr>
        <p:spPr>
          <a:xfrm>
            <a:off x="526073" y="591845"/>
            <a:ext cx="11139854" cy="930447"/>
          </a:xfrm>
        </p:spPr>
        <p:txBody>
          <a:bodyPr vert="horz" lIns="91440" tIns="45720" rIns="91440" bIns="45720" rtlCol="0" anchor="b">
            <a:noAutofit/>
          </a:bodyPr>
          <a:lstStyle/>
          <a:p>
            <a:pPr algn="ctr"/>
            <a:r>
              <a:rPr lang="en-US" sz="3600" dirty="0">
                <a:solidFill>
                  <a:srgbClr val="FFFFFF"/>
                </a:solidFill>
              </a:rPr>
              <a:t>Logic operations</a:t>
            </a:r>
            <a:br>
              <a:rPr lang="en-US" sz="3600" dirty="0">
                <a:solidFill>
                  <a:srgbClr val="FFFFFF"/>
                </a:solidFill>
              </a:rPr>
            </a:br>
            <a:r>
              <a:rPr lang="en-US" sz="3600" dirty="0">
                <a:solidFill>
                  <a:srgbClr val="FFFFFF"/>
                </a:solidFill>
              </a:rPr>
              <a:t>Crisp sets vs Fuzzy sets </a:t>
            </a:r>
          </a:p>
        </p:txBody>
      </p:sp>
      <p:cxnSp>
        <p:nvCxnSpPr>
          <p:cNvPr id="31"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EBF498B-23F9-ED47-A46A-7EF2E2ED6AD5}"/>
              </a:ext>
            </a:extLst>
          </p:cNvPr>
          <p:cNvPicPr>
            <a:picLocks noChangeAspect="1"/>
          </p:cNvPicPr>
          <p:nvPr/>
        </p:nvPicPr>
        <p:blipFill>
          <a:blip r:embed="rId2"/>
          <a:stretch>
            <a:fillRect/>
          </a:stretch>
        </p:blipFill>
        <p:spPr>
          <a:xfrm>
            <a:off x="6361880" y="2761130"/>
            <a:ext cx="5809841" cy="2971492"/>
          </a:xfrm>
          <a:prstGeom prst="rect">
            <a:avLst/>
          </a:prstGeom>
        </p:spPr>
      </p:pic>
      <p:pic>
        <p:nvPicPr>
          <p:cNvPr id="12" name="Picture 11">
            <a:extLst>
              <a:ext uri="{FF2B5EF4-FFF2-40B4-BE49-F238E27FC236}">
                <a16:creationId xmlns:a16="http://schemas.microsoft.com/office/drawing/2014/main" id="{D204A02E-E9C8-D348-ADA6-BD978EB33167}"/>
              </a:ext>
            </a:extLst>
          </p:cNvPr>
          <p:cNvPicPr>
            <a:picLocks noChangeAspect="1"/>
          </p:cNvPicPr>
          <p:nvPr/>
        </p:nvPicPr>
        <p:blipFill>
          <a:blip r:embed="rId3"/>
          <a:stretch>
            <a:fillRect/>
          </a:stretch>
        </p:blipFill>
        <p:spPr>
          <a:xfrm>
            <a:off x="116757" y="2776896"/>
            <a:ext cx="5809842" cy="2971492"/>
          </a:xfrm>
          <a:prstGeom prst="rect">
            <a:avLst/>
          </a:prstGeom>
        </p:spPr>
      </p:pic>
      <p:sp>
        <p:nvSpPr>
          <p:cNvPr id="13" name="Slide Number Placeholder 12">
            <a:extLst>
              <a:ext uri="{FF2B5EF4-FFF2-40B4-BE49-F238E27FC236}">
                <a16:creationId xmlns:a16="http://schemas.microsoft.com/office/drawing/2014/main" id="{E62F7E6B-685C-BB4B-AA38-45AD6C7B2E9C}"/>
              </a:ext>
            </a:extLst>
          </p:cNvPr>
          <p:cNvSpPr>
            <a:spLocks noGrp="1"/>
          </p:cNvSpPr>
          <p:nvPr>
            <p:ph type="sldNum" sz="quarter" idx="12"/>
          </p:nvPr>
        </p:nvSpPr>
        <p:spPr/>
        <p:txBody>
          <a:bodyPr/>
          <a:lstStyle/>
          <a:p>
            <a:fld id="{58779958-F27D-7F47-BDA2-4534467ECC5D}" type="slidenum">
              <a:rPr lang="en-US" smtClean="0"/>
              <a:t>4</a:t>
            </a:fld>
            <a:endParaRPr lang="en-US" dirty="0"/>
          </a:p>
        </p:txBody>
      </p:sp>
    </p:spTree>
    <p:extLst>
      <p:ext uri="{BB962C8B-B14F-4D97-AF65-F5344CB8AC3E}">
        <p14:creationId xmlns:p14="http://schemas.microsoft.com/office/powerpoint/2010/main" val="52275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B987-0248-FB4D-8E46-7D340E5DD2CB}"/>
              </a:ext>
            </a:extLst>
          </p:cNvPr>
          <p:cNvSpPr>
            <a:spLocks noGrp="1"/>
          </p:cNvSpPr>
          <p:nvPr>
            <p:ph type="title"/>
          </p:nvPr>
        </p:nvSpPr>
        <p:spPr/>
        <p:txBody>
          <a:bodyPr/>
          <a:lstStyle/>
          <a:p>
            <a:r>
              <a:rPr lang="en-US" dirty="0"/>
              <a:t>The Basic Configuration of a Fuzzy System</a:t>
            </a:r>
          </a:p>
        </p:txBody>
      </p:sp>
      <p:pic>
        <p:nvPicPr>
          <p:cNvPr id="8" name="Content Placeholder 7">
            <a:extLst>
              <a:ext uri="{FF2B5EF4-FFF2-40B4-BE49-F238E27FC236}">
                <a16:creationId xmlns:a16="http://schemas.microsoft.com/office/drawing/2014/main" id="{8CFB4D61-5B13-8B43-88F1-9D2E96787B31}"/>
              </a:ext>
            </a:extLst>
          </p:cNvPr>
          <p:cNvPicPr>
            <a:picLocks noGrp="1" noChangeAspect="1"/>
          </p:cNvPicPr>
          <p:nvPr>
            <p:ph idx="1"/>
          </p:nvPr>
        </p:nvPicPr>
        <p:blipFill>
          <a:blip r:embed="rId2"/>
          <a:stretch>
            <a:fillRect/>
          </a:stretch>
        </p:blipFill>
        <p:spPr>
          <a:xfrm>
            <a:off x="719188" y="1690687"/>
            <a:ext cx="10515600" cy="4728237"/>
          </a:xfrm>
        </p:spPr>
      </p:pic>
      <p:sp>
        <p:nvSpPr>
          <p:cNvPr id="9" name="Slide Number Placeholder 8">
            <a:extLst>
              <a:ext uri="{FF2B5EF4-FFF2-40B4-BE49-F238E27FC236}">
                <a16:creationId xmlns:a16="http://schemas.microsoft.com/office/drawing/2014/main" id="{E5E7EFE5-C735-CF4B-89E0-7253264E961A}"/>
              </a:ext>
            </a:extLst>
          </p:cNvPr>
          <p:cNvSpPr>
            <a:spLocks noGrp="1"/>
          </p:cNvSpPr>
          <p:nvPr>
            <p:ph type="sldNum" sz="quarter" idx="12"/>
          </p:nvPr>
        </p:nvSpPr>
        <p:spPr/>
        <p:txBody>
          <a:bodyPr/>
          <a:lstStyle/>
          <a:p>
            <a:fld id="{58779958-F27D-7F47-BDA2-4534467ECC5D}" type="slidenum">
              <a:rPr lang="en-US" smtClean="0"/>
              <a:t>5</a:t>
            </a:fld>
            <a:endParaRPr lang="en-US" dirty="0"/>
          </a:p>
        </p:txBody>
      </p:sp>
      <p:sp>
        <p:nvSpPr>
          <p:cNvPr id="10" name="Rectangle 9">
            <a:extLst>
              <a:ext uri="{FF2B5EF4-FFF2-40B4-BE49-F238E27FC236}">
                <a16:creationId xmlns:a16="http://schemas.microsoft.com/office/drawing/2014/main" id="{DA97CA6D-B959-1D4E-8D22-4081E9CBA180}"/>
              </a:ext>
            </a:extLst>
          </p:cNvPr>
          <p:cNvSpPr/>
          <p:nvPr/>
        </p:nvSpPr>
        <p:spPr>
          <a:xfrm>
            <a:off x="719188" y="3878317"/>
            <a:ext cx="2039778" cy="93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CRISP INPUT</a:t>
            </a:r>
          </a:p>
        </p:txBody>
      </p:sp>
      <p:sp>
        <p:nvSpPr>
          <p:cNvPr id="11" name="Rectangle 10">
            <a:extLst>
              <a:ext uri="{FF2B5EF4-FFF2-40B4-BE49-F238E27FC236}">
                <a16:creationId xmlns:a16="http://schemas.microsoft.com/office/drawing/2014/main" id="{12AD0661-69A1-4E4B-88CD-F48EFAD7DC37}"/>
              </a:ext>
            </a:extLst>
          </p:cNvPr>
          <p:cNvSpPr/>
          <p:nvPr/>
        </p:nvSpPr>
        <p:spPr>
          <a:xfrm>
            <a:off x="9314022" y="4054804"/>
            <a:ext cx="2039778"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CRISP OUTPUT</a:t>
            </a:r>
          </a:p>
        </p:txBody>
      </p:sp>
    </p:spTree>
    <p:extLst>
      <p:ext uri="{BB962C8B-B14F-4D97-AF65-F5344CB8AC3E}">
        <p14:creationId xmlns:p14="http://schemas.microsoft.com/office/powerpoint/2010/main" val="384928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B30E-4F80-814A-9F1A-ABA1437176CC}"/>
              </a:ext>
            </a:extLst>
          </p:cNvPr>
          <p:cNvSpPr>
            <a:spLocks noGrp="1"/>
          </p:cNvSpPr>
          <p:nvPr>
            <p:ph type="title"/>
          </p:nvPr>
        </p:nvSpPr>
        <p:spPr/>
        <p:txBody>
          <a:bodyPr/>
          <a:lstStyle/>
          <a:p>
            <a:r>
              <a:rPr lang="en-US" dirty="0"/>
              <a:t>Simple Example</a:t>
            </a:r>
          </a:p>
        </p:txBody>
      </p:sp>
      <p:pic>
        <p:nvPicPr>
          <p:cNvPr id="4" name="Picture 3">
            <a:extLst>
              <a:ext uri="{FF2B5EF4-FFF2-40B4-BE49-F238E27FC236}">
                <a16:creationId xmlns:a16="http://schemas.microsoft.com/office/drawing/2014/main" id="{777DCB2D-0010-8943-9989-83C797232A58}"/>
              </a:ext>
            </a:extLst>
          </p:cNvPr>
          <p:cNvPicPr>
            <a:picLocks noChangeAspect="1"/>
          </p:cNvPicPr>
          <p:nvPr/>
        </p:nvPicPr>
        <p:blipFill>
          <a:blip r:embed="rId2"/>
          <a:stretch>
            <a:fillRect/>
          </a:stretch>
        </p:blipFill>
        <p:spPr>
          <a:xfrm>
            <a:off x="6886141" y="0"/>
            <a:ext cx="5069590" cy="1533549"/>
          </a:xfrm>
          <a:prstGeom prst="rect">
            <a:avLst/>
          </a:prstGeom>
        </p:spPr>
      </p:pic>
      <p:pic>
        <p:nvPicPr>
          <p:cNvPr id="5" name="Picture 4">
            <a:extLst>
              <a:ext uri="{FF2B5EF4-FFF2-40B4-BE49-F238E27FC236}">
                <a16:creationId xmlns:a16="http://schemas.microsoft.com/office/drawing/2014/main" id="{0F493E43-1DFD-A34C-BC69-1C96DE824BB1}"/>
              </a:ext>
            </a:extLst>
          </p:cNvPr>
          <p:cNvPicPr>
            <a:picLocks noChangeAspect="1"/>
          </p:cNvPicPr>
          <p:nvPr/>
        </p:nvPicPr>
        <p:blipFill>
          <a:blip r:embed="rId3"/>
          <a:stretch>
            <a:fillRect/>
          </a:stretch>
        </p:blipFill>
        <p:spPr>
          <a:xfrm>
            <a:off x="1139166" y="1468756"/>
            <a:ext cx="10515600" cy="5389244"/>
          </a:xfrm>
          <a:prstGeom prst="rect">
            <a:avLst/>
          </a:prstGeom>
        </p:spPr>
      </p:pic>
      <p:sp>
        <p:nvSpPr>
          <p:cNvPr id="6" name="Slide Number Placeholder 5">
            <a:extLst>
              <a:ext uri="{FF2B5EF4-FFF2-40B4-BE49-F238E27FC236}">
                <a16:creationId xmlns:a16="http://schemas.microsoft.com/office/drawing/2014/main" id="{46E6CA50-11ED-C84E-B943-7E52E7EF6D2F}"/>
              </a:ext>
            </a:extLst>
          </p:cNvPr>
          <p:cNvSpPr>
            <a:spLocks noGrp="1"/>
          </p:cNvSpPr>
          <p:nvPr>
            <p:ph type="sldNum" sz="quarter" idx="12"/>
          </p:nvPr>
        </p:nvSpPr>
        <p:spPr/>
        <p:txBody>
          <a:bodyPr/>
          <a:lstStyle/>
          <a:p>
            <a:fld id="{58779958-F27D-7F47-BDA2-4534467ECC5D}" type="slidenum">
              <a:rPr lang="en-US" smtClean="0"/>
              <a:t>6</a:t>
            </a:fld>
            <a:endParaRPr lang="en-US" dirty="0"/>
          </a:p>
        </p:txBody>
      </p:sp>
    </p:spTree>
    <p:extLst>
      <p:ext uri="{BB962C8B-B14F-4D97-AF65-F5344CB8AC3E}">
        <p14:creationId xmlns:p14="http://schemas.microsoft.com/office/powerpoint/2010/main" val="396478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0C50-155F-2C40-97BD-D86C39D46DD4}"/>
              </a:ext>
            </a:extLst>
          </p:cNvPr>
          <p:cNvSpPr>
            <a:spLocks noGrp="1"/>
          </p:cNvSpPr>
          <p:nvPr>
            <p:ph type="title"/>
          </p:nvPr>
        </p:nvSpPr>
        <p:spPr>
          <a:xfrm>
            <a:off x="838200" y="365126"/>
            <a:ext cx="10515600" cy="692710"/>
          </a:xfrm>
        </p:spPr>
        <p:txBody>
          <a:bodyPr>
            <a:normAutofit/>
          </a:bodyPr>
          <a:lstStyle/>
          <a:p>
            <a:r>
              <a:rPr lang="en-US" sz="3200" dirty="0"/>
              <a:t> INPUT: temperature of 18 degrees and humidity of 60%</a:t>
            </a:r>
          </a:p>
        </p:txBody>
      </p:sp>
      <p:sp>
        <p:nvSpPr>
          <p:cNvPr id="3" name="Content Placeholder 2">
            <a:extLst>
              <a:ext uri="{FF2B5EF4-FFF2-40B4-BE49-F238E27FC236}">
                <a16:creationId xmlns:a16="http://schemas.microsoft.com/office/drawing/2014/main" id="{D04C22D3-7A7B-B145-941B-D190926EFDB3}"/>
              </a:ext>
            </a:extLst>
          </p:cNvPr>
          <p:cNvSpPr>
            <a:spLocks noGrp="1"/>
          </p:cNvSpPr>
          <p:nvPr>
            <p:ph idx="1"/>
          </p:nvPr>
        </p:nvSpPr>
        <p:spPr>
          <a:xfrm>
            <a:off x="4279900" y="1695077"/>
            <a:ext cx="3632202" cy="4351338"/>
          </a:xfrm>
        </p:spPr>
        <p:txBody>
          <a:bodyPr>
            <a:normAutofit/>
          </a:bodyPr>
          <a:lstStyle/>
          <a:p>
            <a:pPr marL="0" indent="0">
              <a:buNone/>
            </a:pPr>
            <a:r>
              <a:rPr lang="en-US" sz="2400" dirty="0"/>
              <a:t>A temperature of 18 degrees is:</a:t>
            </a:r>
          </a:p>
          <a:p>
            <a:pPr marL="0" indent="0">
              <a:buNone/>
            </a:pPr>
            <a:r>
              <a:rPr lang="en-US" sz="2400" dirty="0"/>
              <a:t>0.48 Cold</a:t>
            </a:r>
            <a:br>
              <a:rPr lang="en-US" sz="2400" dirty="0"/>
            </a:br>
            <a:r>
              <a:rPr lang="en-US" sz="2400" dirty="0"/>
              <a:t>0.29 Medium</a:t>
            </a:r>
            <a:br>
              <a:rPr lang="en-US" sz="2400" dirty="0"/>
            </a:br>
            <a:r>
              <a:rPr lang="en-US" sz="2400" dirty="0"/>
              <a:t>0.00 Hot</a:t>
            </a:r>
          </a:p>
          <a:p>
            <a:pPr marL="0" indent="0">
              <a:buNone/>
            </a:pPr>
            <a:endParaRPr lang="en-US" sz="2400" dirty="0"/>
          </a:p>
          <a:p>
            <a:pPr marL="0" indent="0">
              <a:buNone/>
            </a:pPr>
            <a:r>
              <a:rPr lang="en-US" sz="2400" dirty="0"/>
              <a:t>And humidity of 60% is:</a:t>
            </a:r>
          </a:p>
          <a:p>
            <a:pPr marL="0" indent="0">
              <a:buNone/>
            </a:pPr>
            <a:r>
              <a:rPr lang="en-US" sz="2400" dirty="0"/>
              <a:t>0.0 Wet</a:t>
            </a:r>
            <a:br>
              <a:rPr lang="en-US" sz="2400" dirty="0"/>
            </a:br>
            <a:r>
              <a:rPr lang="en-US" sz="2400" dirty="0"/>
              <a:t>1.0 Normal</a:t>
            </a:r>
            <a:br>
              <a:rPr lang="en-US" sz="2400" dirty="0"/>
            </a:br>
            <a:r>
              <a:rPr lang="en-US" sz="2400" dirty="0"/>
              <a:t>0.0 Dry</a:t>
            </a:r>
          </a:p>
        </p:txBody>
      </p:sp>
      <p:pic>
        <p:nvPicPr>
          <p:cNvPr id="5" name="Picture 4">
            <a:extLst>
              <a:ext uri="{FF2B5EF4-FFF2-40B4-BE49-F238E27FC236}">
                <a16:creationId xmlns:a16="http://schemas.microsoft.com/office/drawing/2014/main" id="{18985FD6-2972-8644-9AE5-8B182CE55A13}"/>
              </a:ext>
            </a:extLst>
          </p:cNvPr>
          <p:cNvPicPr>
            <a:picLocks noChangeAspect="1"/>
          </p:cNvPicPr>
          <p:nvPr/>
        </p:nvPicPr>
        <p:blipFill>
          <a:blip r:embed="rId2"/>
          <a:stretch>
            <a:fillRect/>
          </a:stretch>
        </p:blipFill>
        <p:spPr>
          <a:xfrm>
            <a:off x="0" y="1695077"/>
            <a:ext cx="4279900" cy="4292600"/>
          </a:xfrm>
          <a:prstGeom prst="rect">
            <a:avLst/>
          </a:prstGeom>
        </p:spPr>
      </p:pic>
      <p:pic>
        <p:nvPicPr>
          <p:cNvPr id="7" name="Picture 6">
            <a:extLst>
              <a:ext uri="{FF2B5EF4-FFF2-40B4-BE49-F238E27FC236}">
                <a16:creationId xmlns:a16="http://schemas.microsoft.com/office/drawing/2014/main" id="{EAC02379-5A7E-024C-A57C-9DF7CE99793E}"/>
              </a:ext>
            </a:extLst>
          </p:cNvPr>
          <p:cNvPicPr>
            <a:picLocks noChangeAspect="1"/>
          </p:cNvPicPr>
          <p:nvPr/>
        </p:nvPicPr>
        <p:blipFill>
          <a:blip r:embed="rId3"/>
          <a:stretch>
            <a:fillRect/>
          </a:stretch>
        </p:blipFill>
        <p:spPr>
          <a:xfrm>
            <a:off x="7912100" y="1695077"/>
            <a:ext cx="4279900" cy="4254500"/>
          </a:xfrm>
          <a:prstGeom prst="rect">
            <a:avLst/>
          </a:prstGeom>
        </p:spPr>
      </p:pic>
      <p:sp>
        <p:nvSpPr>
          <p:cNvPr id="8" name="Slide Number Placeholder 7">
            <a:extLst>
              <a:ext uri="{FF2B5EF4-FFF2-40B4-BE49-F238E27FC236}">
                <a16:creationId xmlns:a16="http://schemas.microsoft.com/office/drawing/2014/main" id="{69A0A393-3242-1B41-A089-3A1C1DC827AB}"/>
              </a:ext>
            </a:extLst>
          </p:cNvPr>
          <p:cNvSpPr>
            <a:spLocks noGrp="1"/>
          </p:cNvSpPr>
          <p:nvPr>
            <p:ph type="sldNum" sz="quarter" idx="12"/>
          </p:nvPr>
        </p:nvSpPr>
        <p:spPr/>
        <p:txBody>
          <a:bodyPr/>
          <a:lstStyle/>
          <a:p>
            <a:fld id="{58779958-F27D-7F47-BDA2-4534467ECC5D}" type="slidenum">
              <a:rPr lang="en-US" smtClean="0"/>
              <a:t>7</a:t>
            </a:fld>
            <a:endParaRPr lang="en-US" dirty="0"/>
          </a:p>
        </p:txBody>
      </p:sp>
    </p:spTree>
    <p:extLst>
      <p:ext uri="{BB962C8B-B14F-4D97-AF65-F5344CB8AC3E}">
        <p14:creationId xmlns:p14="http://schemas.microsoft.com/office/powerpoint/2010/main" val="31592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4429-30E9-6E42-BF9F-51A9C1DE7E07}"/>
              </a:ext>
            </a:extLst>
          </p:cNvPr>
          <p:cNvSpPr>
            <a:spLocks noGrp="1"/>
          </p:cNvSpPr>
          <p:nvPr>
            <p:ph type="title"/>
          </p:nvPr>
        </p:nvSpPr>
        <p:spPr/>
        <p:txBody>
          <a:bodyPr/>
          <a:lstStyle/>
          <a:p>
            <a:r>
              <a:rPr lang="en-US" dirty="0"/>
              <a:t>Fuzzy Output</a:t>
            </a:r>
          </a:p>
        </p:txBody>
      </p:sp>
      <p:sp>
        <p:nvSpPr>
          <p:cNvPr id="3" name="Content Placeholder 2">
            <a:extLst>
              <a:ext uri="{FF2B5EF4-FFF2-40B4-BE49-F238E27FC236}">
                <a16:creationId xmlns:a16="http://schemas.microsoft.com/office/drawing/2014/main" id="{9295AADE-87BC-F245-9E2C-FEEC42D94ABF}"/>
              </a:ext>
            </a:extLst>
          </p:cNvPr>
          <p:cNvSpPr>
            <a:spLocks noGrp="1"/>
          </p:cNvSpPr>
          <p:nvPr>
            <p:ph idx="1"/>
          </p:nvPr>
        </p:nvSpPr>
        <p:spPr>
          <a:xfrm>
            <a:off x="838200" y="5820243"/>
            <a:ext cx="10515600" cy="935504"/>
          </a:xfrm>
        </p:spPr>
        <p:txBody>
          <a:bodyPr/>
          <a:lstStyle/>
          <a:p>
            <a:pPr marL="0" indent="0">
              <a:buNone/>
            </a:pPr>
            <a:r>
              <a:rPr lang="en-US" dirty="0"/>
              <a:t>The output set is finally </a:t>
            </a:r>
            <a:r>
              <a:rPr lang="en-US" dirty="0" err="1"/>
              <a:t>defuzzified</a:t>
            </a:r>
            <a:r>
              <a:rPr lang="en-US" dirty="0"/>
              <a:t> using </a:t>
            </a:r>
            <a:r>
              <a:rPr lang="en-US" dirty="0" err="1"/>
              <a:t>centre</a:t>
            </a:r>
            <a:r>
              <a:rPr lang="en-US" dirty="0"/>
              <a:t>-of-gravity defuzzification and a crisp value of 36.814 is obtained to drive the fan.</a:t>
            </a:r>
          </a:p>
        </p:txBody>
      </p:sp>
      <p:pic>
        <p:nvPicPr>
          <p:cNvPr id="5" name="Picture 4">
            <a:extLst>
              <a:ext uri="{FF2B5EF4-FFF2-40B4-BE49-F238E27FC236}">
                <a16:creationId xmlns:a16="http://schemas.microsoft.com/office/drawing/2014/main" id="{BD4CC370-5B36-384A-98C2-D33C887D85B9}"/>
              </a:ext>
            </a:extLst>
          </p:cNvPr>
          <p:cNvPicPr>
            <a:picLocks noChangeAspect="1"/>
          </p:cNvPicPr>
          <p:nvPr/>
        </p:nvPicPr>
        <p:blipFill>
          <a:blip r:embed="rId2"/>
          <a:stretch>
            <a:fillRect/>
          </a:stretch>
        </p:blipFill>
        <p:spPr>
          <a:xfrm>
            <a:off x="4216400" y="102253"/>
            <a:ext cx="7137400" cy="5524500"/>
          </a:xfrm>
          <a:prstGeom prst="rect">
            <a:avLst/>
          </a:prstGeom>
        </p:spPr>
      </p:pic>
      <p:cxnSp>
        <p:nvCxnSpPr>
          <p:cNvPr id="8" name="Straight Arrow Connector 7">
            <a:extLst>
              <a:ext uri="{FF2B5EF4-FFF2-40B4-BE49-F238E27FC236}">
                <a16:creationId xmlns:a16="http://schemas.microsoft.com/office/drawing/2014/main" id="{335E9686-6D99-EC42-9D19-5F6EF84A3B9E}"/>
              </a:ext>
            </a:extLst>
          </p:cNvPr>
          <p:cNvCxnSpPr/>
          <p:nvPr/>
        </p:nvCxnSpPr>
        <p:spPr>
          <a:xfrm flipH="1">
            <a:off x="5791200" y="699247"/>
            <a:ext cx="466165" cy="4661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A47A5B8-7AD7-D343-A079-BC58DABD654B}"/>
              </a:ext>
            </a:extLst>
          </p:cNvPr>
          <p:cNvSpPr txBox="1"/>
          <p:nvPr/>
        </p:nvSpPr>
        <p:spPr>
          <a:xfrm>
            <a:off x="6239620" y="417836"/>
            <a:ext cx="629403" cy="369332"/>
          </a:xfrm>
          <a:prstGeom prst="rect">
            <a:avLst/>
          </a:prstGeom>
          <a:noFill/>
        </p:spPr>
        <p:txBody>
          <a:bodyPr wrap="none" rtlCol="0">
            <a:spAutoFit/>
          </a:bodyPr>
          <a:lstStyle/>
          <a:p>
            <a:r>
              <a:rPr lang="en-US" dirty="0"/>
              <a:t>Slow</a:t>
            </a:r>
          </a:p>
        </p:txBody>
      </p:sp>
      <p:cxnSp>
        <p:nvCxnSpPr>
          <p:cNvPr id="10" name="Straight Arrow Connector 9">
            <a:extLst>
              <a:ext uri="{FF2B5EF4-FFF2-40B4-BE49-F238E27FC236}">
                <a16:creationId xmlns:a16="http://schemas.microsoft.com/office/drawing/2014/main" id="{F326791F-0DC3-4445-B6BD-07E3BF1FF589}"/>
              </a:ext>
            </a:extLst>
          </p:cNvPr>
          <p:cNvCxnSpPr/>
          <p:nvPr/>
        </p:nvCxnSpPr>
        <p:spPr>
          <a:xfrm flipH="1">
            <a:off x="8572500" y="758407"/>
            <a:ext cx="466165" cy="4661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6CC07F2-19BD-EB4A-91E8-6DEF9FD6B8FA}"/>
              </a:ext>
            </a:extLst>
          </p:cNvPr>
          <p:cNvSpPr txBox="1"/>
          <p:nvPr/>
        </p:nvSpPr>
        <p:spPr>
          <a:xfrm>
            <a:off x="9022794" y="417836"/>
            <a:ext cx="1114664" cy="369332"/>
          </a:xfrm>
          <a:prstGeom prst="rect">
            <a:avLst/>
          </a:prstGeom>
          <a:noFill/>
        </p:spPr>
        <p:txBody>
          <a:bodyPr wrap="none" rtlCol="0">
            <a:spAutoFit/>
          </a:bodyPr>
          <a:lstStyle/>
          <a:p>
            <a:r>
              <a:rPr lang="en-US" dirty="0"/>
              <a:t>Moderate</a:t>
            </a:r>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EC85F9B4-2803-3542-9A0F-A83AB6F2D961}"/>
                  </a:ext>
                </a:extLst>
              </p14:cNvPr>
              <p14:cNvContentPartPr/>
              <p14:nvPr/>
            </p14:nvContentPartPr>
            <p14:xfrm>
              <a:off x="5129245" y="2982572"/>
              <a:ext cx="4488840" cy="1783440"/>
            </p14:xfrm>
          </p:contentPart>
        </mc:Choice>
        <mc:Fallback>
          <p:pic>
            <p:nvPicPr>
              <p:cNvPr id="12" name="Ink 11">
                <a:extLst>
                  <a:ext uri="{FF2B5EF4-FFF2-40B4-BE49-F238E27FC236}">
                    <a16:creationId xmlns:a16="http://schemas.microsoft.com/office/drawing/2014/main" id="{EC85F9B4-2803-3542-9A0F-A83AB6F2D961}"/>
                  </a:ext>
                </a:extLst>
              </p:cNvPr>
              <p:cNvPicPr/>
              <p:nvPr/>
            </p:nvPicPr>
            <p:blipFill>
              <a:blip r:embed="rId4"/>
              <a:stretch>
                <a:fillRect/>
              </a:stretch>
            </p:blipFill>
            <p:spPr>
              <a:xfrm>
                <a:off x="5039605" y="2802932"/>
                <a:ext cx="4668480" cy="2143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8E6517D5-07A2-BA48-8692-54ADA02A8FCC}"/>
                  </a:ext>
                </a:extLst>
              </p14:cNvPr>
              <p14:cNvContentPartPr/>
              <p14:nvPr/>
            </p14:nvContentPartPr>
            <p14:xfrm>
              <a:off x="5135725" y="3207572"/>
              <a:ext cx="5209200" cy="1631160"/>
            </p14:xfrm>
          </p:contentPart>
        </mc:Choice>
        <mc:Fallback>
          <p:pic>
            <p:nvPicPr>
              <p:cNvPr id="13" name="Ink 12">
                <a:extLst>
                  <a:ext uri="{FF2B5EF4-FFF2-40B4-BE49-F238E27FC236}">
                    <a16:creationId xmlns:a16="http://schemas.microsoft.com/office/drawing/2014/main" id="{8E6517D5-07A2-BA48-8692-54ADA02A8FCC}"/>
                  </a:ext>
                </a:extLst>
              </p:cNvPr>
              <p:cNvPicPr/>
              <p:nvPr/>
            </p:nvPicPr>
            <p:blipFill>
              <a:blip r:embed="rId6"/>
              <a:stretch>
                <a:fillRect/>
              </a:stretch>
            </p:blipFill>
            <p:spPr>
              <a:xfrm>
                <a:off x="5046085" y="3027932"/>
                <a:ext cx="5388840" cy="1990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02C2729C-5F8E-A245-9CD9-4E6F31E386C3}"/>
                  </a:ext>
                </a:extLst>
              </p14:cNvPr>
              <p14:cNvContentPartPr/>
              <p14:nvPr/>
            </p14:nvContentPartPr>
            <p14:xfrm>
              <a:off x="7167565" y="4274612"/>
              <a:ext cx="77760" cy="83160"/>
            </p14:xfrm>
          </p:contentPart>
        </mc:Choice>
        <mc:Fallback>
          <p:pic>
            <p:nvPicPr>
              <p:cNvPr id="14" name="Ink 13">
                <a:extLst>
                  <a:ext uri="{FF2B5EF4-FFF2-40B4-BE49-F238E27FC236}">
                    <a16:creationId xmlns:a16="http://schemas.microsoft.com/office/drawing/2014/main" id="{02C2729C-5F8E-A245-9CD9-4E6F31E386C3}"/>
                  </a:ext>
                </a:extLst>
              </p:cNvPr>
              <p:cNvPicPr/>
              <p:nvPr/>
            </p:nvPicPr>
            <p:blipFill>
              <a:blip r:embed="rId8"/>
              <a:stretch>
                <a:fillRect/>
              </a:stretch>
            </p:blipFill>
            <p:spPr>
              <a:xfrm>
                <a:off x="7158565" y="4265612"/>
                <a:ext cx="954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E2025BB2-9674-C448-B1E2-28510D8F4B94}"/>
                  </a:ext>
                </a:extLst>
              </p14:cNvPr>
              <p14:cNvContentPartPr/>
              <p14:nvPr/>
            </p14:nvContentPartPr>
            <p14:xfrm>
              <a:off x="7201765" y="4437692"/>
              <a:ext cx="360" cy="360"/>
            </p14:xfrm>
          </p:contentPart>
        </mc:Choice>
        <mc:Fallback>
          <p:pic>
            <p:nvPicPr>
              <p:cNvPr id="15" name="Ink 14">
                <a:extLst>
                  <a:ext uri="{FF2B5EF4-FFF2-40B4-BE49-F238E27FC236}">
                    <a16:creationId xmlns:a16="http://schemas.microsoft.com/office/drawing/2014/main" id="{E2025BB2-9674-C448-B1E2-28510D8F4B94}"/>
                  </a:ext>
                </a:extLst>
              </p:cNvPr>
              <p:cNvPicPr/>
              <p:nvPr/>
            </p:nvPicPr>
            <p:blipFill>
              <a:blip r:embed="rId10"/>
              <a:stretch>
                <a:fillRect/>
              </a:stretch>
            </p:blipFill>
            <p:spPr>
              <a:xfrm>
                <a:off x="7192765" y="44290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7FFF9188-0828-1643-9CB4-8CF19FB0953F}"/>
                  </a:ext>
                </a:extLst>
              </p14:cNvPr>
              <p14:cNvContentPartPr/>
              <p14:nvPr/>
            </p14:nvContentPartPr>
            <p14:xfrm>
              <a:off x="7215445" y="4576292"/>
              <a:ext cx="360" cy="360"/>
            </p14:xfrm>
          </p:contentPart>
        </mc:Choice>
        <mc:Fallback>
          <p:pic>
            <p:nvPicPr>
              <p:cNvPr id="16" name="Ink 15">
                <a:extLst>
                  <a:ext uri="{FF2B5EF4-FFF2-40B4-BE49-F238E27FC236}">
                    <a16:creationId xmlns:a16="http://schemas.microsoft.com/office/drawing/2014/main" id="{7FFF9188-0828-1643-9CB4-8CF19FB0953F}"/>
                  </a:ext>
                </a:extLst>
              </p:cNvPr>
              <p:cNvPicPr/>
              <p:nvPr/>
            </p:nvPicPr>
            <p:blipFill>
              <a:blip r:embed="rId10"/>
              <a:stretch>
                <a:fillRect/>
              </a:stretch>
            </p:blipFill>
            <p:spPr>
              <a:xfrm>
                <a:off x="7206805" y="45676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0B892020-991B-D144-BED0-12921A58EE5C}"/>
                  </a:ext>
                </a:extLst>
              </p14:cNvPr>
              <p14:cNvContentPartPr/>
              <p14:nvPr/>
            </p14:nvContentPartPr>
            <p14:xfrm>
              <a:off x="7215445" y="4715252"/>
              <a:ext cx="360" cy="360"/>
            </p14:xfrm>
          </p:contentPart>
        </mc:Choice>
        <mc:Fallback>
          <p:pic>
            <p:nvPicPr>
              <p:cNvPr id="17" name="Ink 16">
                <a:extLst>
                  <a:ext uri="{FF2B5EF4-FFF2-40B4-BE49-F238E27FC236}">
                    <a16:creationId xmlns:a16="http://schemas.microsoft.com/office/drawing/2014/main" id="{0B892020-991B-D144-BED0-12921A58EE5C}"/>
                  </a:ext>
                </a:extLst>
              </p:cNvPr>
              <p:cNvPicPr/>
              <p:nvPr/>
            </p:nvPicPr>
            <p:blipFill>
              <a:blip r:embed="rId10"/>
              <a:stretch>
                <a:fillRect/>
              </a:stretch>
            </p:blipFill>
            <p:spPr>
              <a:xfrm>
                <a:off x="7206805" y="47062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9A5A36B4-D6D0-7540-A002-49AADE002345}"/>
                  </a:ext>
                </a:extLst>
              </p14:cNvPr>
              <p14:cNvContentPartPr/>
              <p14:nvPr/>
            </p14:nvContentPartPr>
            <p14:xfrm>
              <a:off x="7215445" y="4812092"/>
              <a:ext cx="360" cy="360"/>
            </p14:xfrm>
          </p:contentPart>
        </mc:Choice>
        <mc:Fallback>
          <p:pic>
            <p:nvPicPr>
              <p:cNvPr id="18" name="Ink 17">
                <a:extLst>
                  <a:ext uri="{FF2B5EF4-FFF2-40B4-BE49-F238E27FC236}">
                    <a16:creationId xmlns:a16="http://schemas.microsoft.com/office/drawing/2014/main" id="{9A5A36B4-D6D0-7540-A002-49AADE002345}"/>
                  </a:ext>
                </a:extLst>
              </p:cNvPr>
              <p:cNvPicPr/>
              <p:nvPr/>
            </p:nvPicPr>
            <p:blipFill>
              <a:blip r:embed="rId10"/>
              <a:stretch>
                <a:fillRect/>
              </a:stretch>
            </p:blipFill>
            <p:spPr>
              <a:xfrm>
                <a:off x="7206805" y="48034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727B34B0-4D3F-C047-B1D8-32F93DD4DF65}"/>
                  </a:ext>
                </a:extLst>
              </p14:cNvPr>
              <p14:cNvContentPartPr/>
              <p14:nvPr/>
            </p14:nvContentPartPr>
            <p14:xfrm>
              <a:off x="7229485" y="4930172"/>
              <a:ext cx="360" cy="360"/>
            </p14:xfrm>
          </p:contentPart>
        </mc:Choice>
        <mc:Fallback>
          <p:pic>
            <p:nvPicPr>
              <p:cNvPr id="19" name="Ink 18">
                <a:extLst>
                  <a:ext uri="{FF2B5EF4-FFF2-40B4-BE49-F238E27FC236}">
                    <a16:creationId xmlns:a16="http://schemas.microsoft.com/office/drawing/2014/main" id="{727B34B0-4D3F-C047-B1D8-32F93DD4DF65}"/>
                  </a:ext>
                </a:extLst>
              </p:cNvPr>
              <p:cNvPicPr/>
              <p:nvPr/>
            </p:nvPicPr>
            <p:blipFill>
              <a:blip r:embed="rId10"/>
              <a:stretch>
                <a:fillRect/>
              </a:stretch>
            </p:blipFill>
            <p:spPr>
              <a:xfrm>
                <a:off x="7220485" y="492117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48534A3F-E747-2E49-BBB8-EEF2165CE5CE}"/>
                  </a:ext>
                </a:extLst>
              </p14:cNvPr>
              <p14:cNvContentPartPr/>
              <p14:nvPr/>
            </p14:nvContentPartPr>
            <p14:xfrm>
              <a:off x="7229485" y="5041052"/>
              <a:ext cx="360" cy="360"/>
            </p14:xfrm>
          </p:contentPart>
        </mc:Choice>
        <mc:Fallback>
          <p:pic>
            <p:nvPicPr>
              <p:cNvPr id="20" name="Ink 19">
                <a:extLst>
                  <a:ext uri="{FF2B5EF4-FFF2-40B4-BE49-F238E27FC236}">
                    <a16:creationId xmlns:a16="http://schemas.microsoft.com/office/drawing/2014/main" id="{48534A3F-E747-2E49-BBB8-EEF2165CE5CE}"/>
                  </a:ext>
                </a:extLst>
              </p:cNvPr>
              <p:cNvPicPr/>
              <p:nvPr/>
            </p:nvPicPr>
            <p:blipFill>
              <a:blip r:embed="rId10"/>
              <a:stretch>
                <a:fillRect/>
              </a:stretch>
            </p:blipFill>
            <p:spPr>
              <a:xfrm>
                <a:off x="7220485" y="5032052"/>
                <a:ext cx="18000" cy="18000"/>
              </a:xfrm>
              <a:prstGeom prst="rect">
                <a:avLst/>
              </a:prstGeom>
            </p:spPr>
          </p:pic>
        </mc:Fallback>
      </mc:AlternateContent>
      <p:sp>
        <p:nvSpPr>
          <p:cNvPr id="21" name="Slide Number Placeholder 20">
            <a:extLst>
              <a:ext uri="{FF2B5EF4-FFF2-40B4-BE49-F238E27FC236}">
                <a16:creationId xmlns:a16="http://schemas.microsoft.com/office/drawing/2014/main" id="{926F3F2A-FFA3-FD46-892E-D963445501C4}"/>
              </a:ext>
            </a:extLst>
          </p:cNvPr>
          <p:cNvSpPr>
            <a:spLocks noGrp="1"/>
          </p:cNvSpPr>
          <p:nvPr>
            <p:ph type="sldNum" sz="quarter" idx="12"/>
          </p:nvPr>
        </p:nvSpPr>
        <p:spPr/>
        <p:txBody>
          <a:bodyPr/>
          <a:lstStyle/>
          <a:p>
            <a:fld id="{58779958-F27D-7F47-BDA2-4534467ECC5D}" type="slidenum">
              <a:rPr lang="en-US" smtClean="0"/>
              <a:t>8</a:t>
            </a:fld>
            <a:endParaRPr lang="en-US" dirty="0"/>
          </a:p>
        </p:txBody>
      </p:sp>
    </p:spTree>
    <p:extLst>
      <p:ext uri="{BB962C8B-B14F-4D97-AF65-F5344CB8AC3E}">
        <p14:creationId xmlns:p14="http://schemas.microsoft.com/office/powerpoint/2010/main" val="56320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0543D-3BC7-CE42-879C-7B0846037EC7}"/>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a:solidFill>
                  <a:schemeClr val="bg1"/>
                </a:solidFill>
              </a:rPr>
              <a:t>A Graphical Representation of This Process</a:t>
            </a:r>
          </a:p>
        </p:txBody>
      </p:sp>
      <p:pic>
        <p:nvPicPr>
          <p:cNvPr id="5" name="Content Placeholder 4">
            <a:extLst>
              <a:ext uri="{FF2B5EF4-FFF2-40B4-BE49-F238E27FC236}">
                <a16:creationId xmlns:a16="http://schemas.microsoft.com/office/drawing/2014/main" id="{CFD62E68-7ACF-8E4D-9957-72DE9D16C32E}"/>
              </a:ext>
            </a:extLst>
          </p:cNvPr>
          <p:cNvPicPr>
            <a:picLocks noGrp="1" noChangeAspect="1"/>
          </p:cNvPicPr>
          <p:nvPr>
            <p:ph idx="1"/>
          </p:nvPr>
        </p:nvPicPr>
        <p:blipFill rotWithShape="1">
          <a:blip r:embed="rId2"/>
          <a:srcRect r="-1" b="1639"/>
          <a:stretch/>
        </p:blipFill>
        <p:spPr>
          <a:xfrm>
            <a:off x="4654297" y="10"/>
            <a:ext cx="7537704" cy="6857990"/>
          </a:xfrm>
          <a:prstGeom prst="rect">
            <a:avLst/>
          </a:prstGeom>
        </p:spPr>
      </p:pic>
      <p:sp>
        <p:nvSpPr>
          <p:cNvPr id="6" name="Slide Number Placeholder 5">
            <a:extLst>
              <a:ext uri="{FF2B5EF4-FFF2-40B4-BE49-F238E27FC236}">
                <a16:creationId xmlns:a16="http://schemas.microsoft.com/office/drawing/2014/main" id="{8A7FD3C3-FDDB-8344-A4A4-53A348D62E5A}"/>
              </a:ext>
            </a:extLst>
          </p:cNvPr>
          <p:cNvSpPr>
            <a:spLocks noGrp="1"/>
          </p:cNvSpPr>
          <p:nvPr>
            <p:ph type="sldNum" sz="quarter" idx="12"/>
          </p:nvPr>
        </p:nvSpPr>
        <p:spPr/>
        <p:txBody>
          <a:bodyPr/>
          <a:lstStyle/>
          <a:p>
            <a:fld id="{58779958-F27D-7F47-BDA2-4534467ECC5D}" type="slidenum">
              <a:rPr lang="en-US" smtClean="0"/>
              <a:t>9</a:t>
            </a:fld>
            <a:endParaRPr lang="en-US" dirty="0"/>
          </a:p>
        </p:txBody>
      </p:sp>
      <p:sp>
        <p:nvSpPr>
          <p:cNvPr id="7" name="TextBox 6">
            <a:extLst>
              <a:ext uri="{FF2B5EF4-FFF2-40B4-BE49-F238E27FC236}">
                <a16:creationId xmlns:a16="http://schemas.microsoft.com/office/drawing/2014/main" id="{3CC98039-28EF-0846-960B-BBFAA4B894CE}"/>
              </a:ext>
            </a:extLst>
          </p:cNvPr>
          <p:cNvSpPr txBox="1"/>
          <p:nvPr/>
        </p:nvSpPr>
        <p:spPr>
          <a:xfrm>
            <a:off x="5234852" y="3752194"/>
            <a:ext cx="1388585" cy="369332"/>
          </a:xfrm>
          <a:prstGeom prst="rect">
            <a:avLst/>
          </a:prstGeom>
          <a:noFill/>
        </p:spPr>
        <p:txBody>
          <a:bodyPr wrap="none" rtlCol="0">
            <a:spAutoFit/>
          </a:bodyPr>
          <a:lstStyle/>
          <a:p>
            <a:r>
              <a:rPr lang="en-US" dirty="0"/>
              <a:t>Temperature</a:t>
            </a:r>
          </a:p>
        </p:txBody>
      </p:sp>
      <p:sp>
        <p:nvSpPr>
          <p:cNvPr id="9" name="TextBox 8">
            <a:extLst>
              <a:ext uri="{FF2B5EF4-FFF2-40B4-BE49-F238E27FC236}">
                <a16:creationId xmlns:a16="http://schemas.microsoft.com/office/drawing/2014/main" id="{4B433940-5449-6F4B-8C2F-160701E3B822}"/>
              </a:ext>
            </a:extLst>
          </p:cNvPr>
          <p:cNvSpPr txBox="1"/>
          <p:nvPr/>
        </p:nvSpPr>
        <p:spPr>
          <a:xfrm>
            <a:off x="7638911" y="3767960"/>
            <a:ext cx="1043876" cy="369332"/>
          </a:xfrm>
          <a:prstGeom prst="rect">
            <a:avLst/>
          </a:prstGeom>
          <a:noFill/>
        </p:spPr>
        <p:txBody>
          <a:bodyPr wrap="none" rtlCol="0">
            <a:spAutoFit/>
          </a:bodyPr>
          <a:lstStyle/>
          <a:p>
            <a:r>
              <a:rPr lang="en-US" dirty="0"/>
              <a:t>Humidity</a:t>
            </a:r>
          </a:p>
        </p:txBody>
      </p:sp>
      <p:sp>
        <p:nvSpPr>
          <p:cNvPr id="11" name="TextBox 10">
            <a:extLst>
              <a:ext uri="{FF2B5EF4-FFF2-40B4-BE49-F238E27FC236}">
                <a16:creationId xmlns:a16="http://schemas.microsoft.com/office/drawing/2014/main" id="{AAD52F43-0722-E245-AFDF-3C94D0D85A80}"/>
              </a:ext>
            </a:extLst>
          </p:cNvPr>
          <p:cNvSpPr txBox="1"/>
          <p:nvPr/>
        </p:nvSpPr>
        <p:spPr>
          <a:xfrm rot="16200000">
            <a:off x="4536636" y="2598729"/>
            <a:ext cx="604653" cy="369332"/>
          </a:xfrm>
          <a:prstGeom prst="rect">
            <a:avLst/>
          </a:prstGeom>
          <a:noFill/>
        </p:spPr>
        <p:txBody>
          <a:bodyPr wrap="none" rtlCol="0">
            <a:spAutoFit/>
          </a:bodyPr>
          <a:lstStyle/>
          <a:p>
            <a:r>
              <a:rPr lang="en-US" dirty="0"/>
              <a:t>Cold</a:t>
            </a:r>
          </a:p>
        </p:txBody>
      </p:sp>
      <p:sp>
        <p:nvSpPr>
          <p:cNvPr id="12" name="TextBox 11">
            <a:extLst>
              <a:ext uri="{FF2B5EF4-FFF2-40B4-BE49-F238E27FC236}">
                <a16:creationId xmlns:a16="http://schemas.microsoft.com/office/drawing/2014/main" id="{CBA18C9C-572F-DA44-AA48-BD6638DAE168}"/>
              </a:ext>
            </a:extLst>
          </p:cNvPr>
          <p:cNvSpPr txBox="1"/>
          <p:nvPr/>
        </p:nvSpPr>
        <p:spPr>
          <a:xfrm rot="16200000">
            <a:off x="4328742" y="961727"/>
            <a:ext cx="978153" cy="369332"/>
          </a:xfrm>
          <a:prstGeom prst="rect">
            <a:avLst/>
          </a:prstGeom>
          <a:noFill/>
        </p:spPr>
        <p:txBody>
          <a:bodyPr wrap="none" rtlCol="0">
            <a:spAutoFit/>
          </a:bodyPr>
          <a:lstStyle/>
          <a:p>
            <a:r>
              <a:rPr lang="en-US" dirty="0"/>
              <a:t>Medium</a:t>
            </a:r>
          </a:p>
        </p:txBody>
      </p:sp>
      <p:sp>
        <p:nvSpPr>
          <p:cNvPr id="13" name="TextBox 12">
            <a:extLst>
              <a:ext uri="{FF2B5EF4-FFF2-40B4-BE49-F238E27FC236}">
                <a16:creationId xmlns:a16="http://schemas.microsoft.com/office/drawing/2014/main" id="{8BF2C314-99E5-954B-AF33-3C7FC5692F41}"/>
              </a:ext>
            </a:extLst>
          </p:cNvPr>
          <p:cNvSpPr txBox="1"/>
          <p:nvPr/>
        </p:nvSpPr>
        <p:spPr>
          <a:xfrm rot="16200000">
            <a:off x="6799559" y="986142"/>
            <a:ext cx="572529" cy="369332"/>
          </a:xfrm>
          <a:prstGeom prst="rect">
            <a:avLst/>
          </a:prstGeom>
          <a:noFill/>
        </p:spPr>
        <p:txBody>
          <a:bodyPr wrap="none" rtlCol="0">
            <a:spAutoFit/>
          </a:bodyPr>
          <a:lstStyle/>
          <a:p>
            <a:r>
              <a:rPr lang="en-US" dirty="0"/>
              <a:t>Wet</a:t>
            </a:r>
          </a:p>
        </p:txBody>
      </p:sp>
      <p:sp>
        <p:nvSpPr>
          <p:cNvPr id="14" name="TextBox 13">
            <a:extLst>
              <a:ext uri="{FF2B5EF4-FFF2-40B4-BE49-F238E27FC236}">
                <a16:creationId xmlns:a16="http://schemas.microsoft.com/office/drawing/2014/main" id="{A1EB54E2-EA8A-D44C-8BEA-0D9262BB3897}"/>
              </a:ext>
            </a:extLst>
          </p:cNvPr>
          <p:cNvSpPr txBox="1"/>
          <p:nvPr/>
        </p:nvSpPr>
        <p:spPr>
          <a:xfrm rot="16200000">
            <a:off x="6592955" y="2598728"/>
            <a:ext cx="883575" cy="369332"/>
          </a:xfrm>
          <a:prstGeom prst="rect">
            <a:avLst/>
          </a:prstGeom>
          <a:noFill/>
        </p:spPr>
        <p:txBody>
          <a:bodyPr wrap="none" rtlCol="0">
            <a:spAutoFit/>
          </a:bodyPr>
          <a:lstStyle/>
          <a:p>
            <a:r>
              <a:rPr lang="en-US" dirty="0"/>
              <a:t>Normal</a:t>
            </a:r>
          </a:p>
        </p:txBody>
      </p:sp>
    </p:spTree>
    <p:extLst>
      <p:ext uri="{BB962C8B-B14F-4D97-AF65-F5344CB8AC3E}">
        <p14:creationId xmlns:p14="http://schemas.microsoft.com/office/powerpoint/2010/main" val="320483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339</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Fuzzy Logic</vt:lpstr>
      <vt:lpstr>What is Fuzzy Logic System?</vt:lpstr>
      <vt:lpstr>Crisp sets vs Fuzzy sets </vt:lpstr>
      <vt:lpstr>Logic operations Crisp sets vs Fuzzy sets </vt:lpstr>
      <vt:lpstr>The Basic Configuration of a Fuzzy System</vt:lpstr>
      <vt:lpstr>Simple Example</vt:lpstr>
      <vt:lpstr> INPUT: temperature of 18 degrees and humidity of 60%</vt:lpstr>
      <vt:lpstr>Fuzzy Output</vt:lpstr>
      <vt:lpstr>A Graphical Representation of This Process</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Logic</dc:title>
  <dc:creator>Microsoft Office User</dc:creator>
  <cp:lastModifiedBy>Microsoft Office User</cp:lastModifiedBy>
  <cp:revision>1</cp:revision>
  <dcterms:created xsi:type="dcterms:W3CDTF">2020-06-02T16:27:18Z</dcterms:created>
  <dcterms:modified xsi:type="dcterms:W3CDTF">2020-06-02T16:29:43Z</dcterms:modified>
</cp:coreProperties>
</file>