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4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0909"/>
  </p:normalViewPr>
  <p:slideViewPr>
    <p:cSldViewPr snapToGrid="0" snapToObjects="1">
      <p:cViewPr varScale="1">
        <p:scale>
          <a:sx n="86" d="100"/>
          <a:sy n="86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 err="1"/>
              <a:t>dmManager</a:t>
            </a:r>
            <a:r>
              <a:rPr lang="he-IL" dirty="0"/>
              <a:t> דואג לכם. הוא עושה את ה-</a:t>
            </a:r>
            <a:r>
              <a:rPr lang="en-US" dirty="0"/>
              <a:t>execute</a:t>
            </a:r>
            <a:r>
              <a:rPr lang="he-IL" dirty="0"/>
              <a:t> בשבילכם, אתם עושים ישירות </a:t>
            </a:r>
            <a:r>
              <a:rPr lang="en-US" dirty="0"/>
              <a:t>fetch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mysql_getstarted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connector-python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MySQL Database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יצירת בסיס נתונים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יצירת טבלה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שאילתות </a:t>
            </a:r>
            <a:r>
              <a:rPr lang="en-US" dirty="0"/>
              <a:t>Insert, Update, Delete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שאילתת </a:t>
            </a:r>
            <a:r>
              <a:rPr lang="en-US" dirty="0"/>
              <a:t>Select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0" y="2072560"/>
            <a:ext cx="6489147" cy="2541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6D952-D632-FC4B-8935-84EED8E6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55" y="3429000"/>
            <a:ext cx="5777693" cy="29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  <a:r>
              <a:rPr lang="he-IL" dirty="0"/>
              <a:t> - </a:t>
            </a:r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commit</a:t>
            </a:r>
            <a:r>
              <a:rPr lang="he-IL" dirty="0"/>
              <a:t> היא שיטה לשימוש עבור שאילתות </a:t>
            </a:r>
            <a:r>
              <a:rPr lang="en-US" dirty="0"/>
              <a:t>INSERT, UPDATE, DELETE</a:t>
            </a:r>
          </a:p>
          <a:p>
            <a:pPr lvl="1" algn="r" rtl="1"/>
            <a:r>
              <a:rPr lang="he-IL" dirty="0"/>
              <a:t>השיטה תחזיר מספר (שלם ואי-שלילי, 0 ומעלה) שמייצג את מספר הרשומות שהושפעו מהשאילתה</a:t>
            </a:r>
          </a:p>
          <a:p>
            <a:pPr lvl="1" algn="r" rtl="1"/>
            <a:r>
              <a:rPr lang="he-IL" dirty="0"/>
              <a:t>אם הייתה שגיאה אז יחזור המספר </a:t>
            </a:r>
            <a:r>
              <a:rPr lang="en-US" dirty="0"/>
              <a:t>-1</a:t>
            </a:r>
            <a:endParaRPr lang="he-IL" dirty="0"/>
          </a:p>
          <a:p>
            <a:pPr algn="r" rtl="1"/>
            <a:r>
              <a:rPr lang="he-IL" dirty="0"/>
              <a:t>השיטה מקבלת 2 ארגומנטים: הראשון הוא חובה – מחרוזת של השאילתה והשני הוא רשות – </a:t>
            </a:r>
            <a:r>
              <a:rPr lang="en-US" dirty="0"/>
              <a:t>Tuple</a:t>
            </a:r>
            <a:r>
              <a:rPr lang="he-IL" dirty="0"/>
              <a:t> של ערכים מופרדים בפסיקים להחלפת הפרמטרים.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8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אתר יכול להיות דינאמי עם תוכן שמשתנה בהתאם לנתונים ששומרים בבסיס הנתונים שלו. נרצה לשלוף נתונים מבסיס הנתונים ולהציג אותם באתר.</a:t>
            </a:r>
          </a:p>
          <a:p>
            <a:pPr algn="r" rtl="1"/>
            <a:r>
              <a:rPr lang="en-US" dirty="0"/>
              <a:t>Flask</a:t>
            </a:r>
            <a:r>
              <a:rPr lang="he-IL" dirty="0"/>
              <a:t> מאפשר להשתמש בחבילת </a:t>
            </a:r>
            <a:r>
              <a:rPr lang="en-US" dirty="0"/>
              <a:t>python </a:t>
            </a:r>
            <a:r>
              <a:rPr lang="he-IL" dirty="0"/>
              <a:t> בשם </a:t>
            </a:r>
            <a:r>
              <a:rPr lang="en-US" dirty="0" err="1"/>
              <a:t>mysql</a:t>
            </a:r>
            <a:r>
              <a:rPr lang="en-US" dirty="0"/>
              <a:t>-connector-python </a:t>
            </a:r>
            <a:r>
              <a:rPr lang="he-IL" dirty="0"/>
              <a:t> (או </a:t>
            </a:r>
            <a:r>
              <a:rPr lang="en-US" dirty="0" err="1"/>
              <a:t>mysql</a:t>
            </a:r>
            <a:r>
              <a:rPr lang="en-US" dirty="0"/>
              <a:t>-connector</a:t>
            </a:r>
            <a:r>
              <a:rPr lang="he-IL" dirty="0"/>
              <a:t> לגרסאות ישנות) כדי לתקשר עם בסיס הנתונים.</a:t>
            </a:r>
          </a:p>
          <a:p>
            <a:pPr algn="r" rtl="1"/>
            <a:r>
              <a:rPr lang="he-IL" dirty="0"/>
              <a:t>לא נלמד לעבוד עם </a:t>
            </a:r>
            <a:r>
              <a:rPr lang="en-US" dirty="0"/>
              <a:t>MySQL</a:t>
            </a:r>
            <a:r>
              <a:rPr lang="he-IL" dirty="0"/>
              <a:t> ישירות אלא כפי שמוגדר בפרויקט הבסיס.</a:t>
            </a:r>
          </a:p>
          <a:p>
            <a:pPr algn="r" rtl="1"/>
            <a:r>
              <a:rPr lang="he-IL" dirty="0"/>
              <a:t>בשביל ללמוד דוגמאות לפעולות נוספות תוכלו להיעזר במדריכים באינטרנט, למשל:</a:t>
            </a:r>
          </a:p>
          <a:p>
            <a:pPr algn="r" rtl="1"/>
            <a:r>
              <a:rPr lang="en-US" dirty="0">
                <a:hlinkClick r:id="rId3"/>
              </a:rPr>
              <a:t>https://www.w3schools.com/python/python_mysql_getstarted.asp</a:t>
            </a:r>
            <a:endParaRPr lang="he-IL" dirty="0"/>
          </a:p>
          <a:p>
            <a:pPr algn="r" rtl="1"/>
            <a:r>
              <a:rPr lang="en-US" dirty="0">
                <a:hlinkClick r:id="rId4"/>
              </a:rPr>
              <a:t>https://dev.mysql.com/doc/connector-python/en/</a:t>
            </a:r>
            <a:endParaRPr lang="he-IL" dirty="0"/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לייצר את בסיס הנתונים ישירות ב-</a:t>
            </a:r>
            <a:r>
              <a:rPr lang="en-US" dirty="0"/>
              <a:t>PyCharm</a:t>
            </a:r>
            <a:r>
              <a:rPr lang="he-IL" dirty="0"/>
              <a:t> כפי שכתוב במדריך שבאתר, או באמצעות </a:t>
            </a:r>
            <a:r>
              <a:rPr lang="en-US" dirty="0"/>
              <a:t>MySQL Workbench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הלמידה לעבודה ב-</a:t>
            </a:r>
            <a:r>
              <a:rPr lang="en-US" dirty="0"/>
              <a:t> MySQL Workbench</a:t>
            </a:r>
            <a:r>
              <a:rPr lang="he-IL" dirty="0"/>
              <a:t>היא עצמאית.</a:t>
            </a:r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פעולות ב-</a:t>
            </a:r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הפעולות שקיימות ב-</a:t>
            </a:r>
            <a:r>
              <a:rPr lang="en-US" dirty="0"/>
              <a:t>MySQL</a:t>
            </a:r>
            <a:r>
              <a:rPr lang="he-IL" dirty="0"/>
              <a:t> הן:</a:t>
            </a:r>
          </a:p>
          <a:p>
            <a:pPr lvl="1" algn="r" rtl="1"/>
            <a:r>
              <a:rPr lang="en-US" dirty="0"/>
              <a:t>connect</a:t>
            </a:r>
            <a:r>
              <a:rPr lang="he-IL" dirty="0"/>
              <a:t> – חיבור / יצירת בסיס נתונים</a:t>
            </a:r>
          </a:p>
          <a:p>
            <a:pPr lvl="2" algn="r" rtl="1"/>
            <a:r>
              <a:rPr lang="en-US" dirty="0"/>
              <a:t>close</a:t>
            </a:r>
            <a:r>
              <a:rPr lang="he-IL" dirty="0"/>
              <a:t> – סגירת החיבור לבסיס הנתונים</a:t>
            </a:r>
          </a:p>
          <a:p>
            <a:pPr lvl="1" algn="r" rtl="1"/>
            <a:r>
              <a:rPr lang="en-US" dirty="0"/>
              <a:t>execute</a:t>
            </a:r>
            <a:r>
              <a:rPr lang="he-IL" dirty="0"/>
              <a:t> – הרצת שאילתות על בסיס </a:t>
            </a:r>
            <a:r>
              <a:rPr lang="he-IL" dirty="0" err="1"/>
              <a:t>התונים</a:t>
            </a:r>
            <a:endParaRPr lang="he-IL" dirty="0"/>
          </a:p>
          <a:p>
            <a:pPr lvl="2" algn="r" rtl="1"/>
            <a:r>
              <a:rPr lang="en-US" dirty="0"/>
              <a:t>fetch/</a:t>
            </a:r>
            <a:r>
              <a:rPr lang="en-US" dirty="0" err="1"/>
              <a:t>fetchall</a:t>
            </a:r>
            <a:r>
              <a:rPr lang="he-IL" dirty="0"/>
              <a:t> – פעולה עוקבת שנדרשת לשאילתה </a:t>
            </a:r>
            <a:r>
              <a:rPr lang="en-US" dirty="0"/>
              <a:t>SELECT</a:t>
            </a:r>
            <a:r>
              <a:rPr lang="he-IL" dirty="0"/>
              <a:t>.</a:t>
            </a:r>
          </a:p>
          <a:p>
            <a:pPr lvl="2" algn="r" rtl="1"/>
            <a:r>
              <a:rPr lang="en-US" dirty="0"/>
              <a:t>commit</a:t>
            </a:r>
            <a:r>
              <a:rPr lang="he-IL" dirty="0"/>
              <a:t> – פעולה עוקבת שנדרשת </a:t>
            </a:r>
            <a:r>
              <a:rPr lang="he-IL" dirty="0" err="1"/>
              <a:t>לשאיתות</a:t>
            </a:r>
            <a:r>
              <a:rPr lang="he-IL" dirty="0"/>
              <a:t> מסוג </a:t>
            </a:r>
            <a:r>
              <a:rPr lang="en-US" dirty="0"/>
              <a:t>INSERT, UPDATE, DELETE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הרצת שאילתות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את הפקודה </a:t>
            </a:r>
            <a:r>
              <a:rPr lang="en-US" dirty="0"/>
              <a:t>execute</a:t>
            </a:r>
            <a:r>
              <a:rPr lang="he-IL" dirty="0"/>
              <a:t> נריץ דרך המשתנה של חיבור לבסיס הנתונים, באופן הבא:</a:t>
            </a:r>
          </a:p>
          <a:p>
            <a:pPr lvl="1" algn="r" rtl="1"/>
            <a:r>
              <a:rPr lang="en-US" dirty="0" err="1"/>
              <a:t>con.execute</a:t>
            </a:r>
            <a:r>
              <a:rPr lang="en-US" dirty="0"/>
              <a:t>(QUERY_STRING)</a:t>
            </a:r>
            <a:endParaRPr lang="he-IL" dirty="0"/>
          </a:p>
          <a:p>
            <a:pPr algn="r" rtl="1"/>
            <a:r>
              <a:rPr lang="he-IL" dirty="0"/>
              <a:t>הפקודה מצפה בארגומנט למחרוזת </a:t>
            </a:r>
            <a:r>
              <a:rPr lang="en-US" dirty="0"/>
              <a:t>SQL</a:t>
            </a:r>
            <a:r>
              <a:rPr lang="he-IL" dirty="0"/>
              <a:t> שמתארת שאילתה על בסיס הנתונים.</a:t>
            </a:r>
          </a:p>
          <a:p>
            <a:pPr algn="r" rtl="1"/>
            <a:r>
              <a:rPr lang="he-IL" dirty="0"/>
              <a:t>בדרך כלל נשמור את השאילתה במשתנה ונעביר את המשתנה אל הפקודה.</a:t>
            </a:r>
          </a:p>
          <a:p>
            <a:pPr algn="r" rtl="1"/>
            <a:r>
              <a:rPr lang="he-IL" dirty="0"/>
              <a:t>הרצת </a:t>
            </a:r>
            <a:r>
              <a:rPr lang="en-US" dirty="0"/>
              <a:t>execute</a:t>
            </a:r>
            <a:r>
              <a:rPr lang="he-IL" dirty="0"/>
              <a:t> חייבת להתבצע כאשר יש חיבול </a:t>
            </a:r>
            <a:r>
              <a:rPr lang="he-IL" b="1" dirty="0"/>
              <a:t>פעיל</a:t>
            </a:r>
            <a:r>
              <a:rPr lang="he-IL" dirty="0"/>
              <a:t>, כלומר לאחר שהפקודה של החיבור לבסיס הנתונים כבר בוצעה </a:t>
            </a:r>
            <a:r>
              <a:rPr lang="en-US" dirty="0"/>
              <a:t>con=</a:t>
            </a:r>
            <a:r>
              <a:rPr lang="en-US" dirty="0" err="1"/>
              <a:t>mysql.connector.connect</a:t>
            </a:r>
            <a:r>
              <a:rPr lang="en-US" dirty="0"/>
              <a:t>(…)</a:t>
            </a:r>
            <a:r>
              <a:rPr lang="he-IL" dirty="0"/>
              <a:t>, ולפני שהיא נסגרה עם </a:t>
            </a:r>
            <a:r>
              <a:rPr lang="en-US" dirty="0" err="1"/>
              <a:t>con.close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שאילתת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כדי לבחור נתונים מטבלה נצטרך:</a:t>
            </a:r>
          </a:p>
          <a:p>
            <a:pPr lvl="1" algn="r" rtl="1"/>
            <a:r>
              <a:rPr lang="he-IL" dirty="0"/>
              <a:t>להריץ את שאילתת ה-</a:t>
            </a:r>
            <a:r>
              <a:rPr lang="en-US" dirty="0"/>
              <a:t>SELECT</a:t>
            </a:r>
            <a:r>
              <a:rPr lang="he-IL" dirty="0"/>
              <a:t> בפקודת </a:t>
            </a:r>
            <a:r>
              <a:rPr lang="en-US" dirty="0"/>
              <a:t>execute</a:t>
            </a:r>
            <a:r>
              <a:rPr lang="he-IL" dirty="0"/>
              <a:t> על המצביע של החיבור ובסופו </a:t>
            </a:r>
            <a:r>
              <a:rPr lang="en-US" dirty="0" err="1"/>
              <a:t>fetchall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לשמור את תוצאת השאילתה במשתנה. סוג המשתנה שבו נשמרים הנתונים הוא </a:t>
            </a:r>
            <a:r>
              <a:rPr lang="en-US" dirty="0"/>
              <a:t>list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בשלב זה, לבחירתנו אם:</a:t>
            </a:r>
          </a:p>
          <a:p>
            <a:pPr lvl="1" algn="r" rtl="1"/>
            <a:r>
              <a:rPr lang="he-IL" dirty="0"/>
              <a:t>להעביר את הנתונים הלאה כמו שהם.</a:t>
            </a:r>
          </a:p>
          <a:p>
            <a:pPr lvl="1" algn="r" rtl="1"/>
            <a:r>
              <a:rPr lang="he-IL" dirty="0"/>
              <a:t>לערוך אותם ואז להעביר אותם.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C6B0C-5D97-FE4E-8324-AB6796DD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1" y="5139587"/>
            <a:ext cx="6499224" cy="1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שאילתות </a:t>
            </a:r>
            <a:r>
              <a:rPr lang="en-US" dirty="0"/>
              <a:t>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להבדיל משאר השאילתות, השאילתות של </a:t>
            </a:r>
            <a:r>
              <a:rPr lang="en-US" dirty="0"/>
              <a:t>INSERT, UPDATE, DELETE</a:t>
            </a:r>
            <a:r>
              <a:rPr lang="he-IL" dirty="0"/>
              <a:t> דורשות פעולה עוקבת בשם </a:t>
            </a:r>
            <a:r>
              <a:rPr lang="en-US" dirty="0"/>
              <a:t>commit</a:t>
            </a:r>
            <a:r>
              <a:rPr lang="he-IL" dirty="0"/>
              <a:t>. ללא ביצוע פעולה זו – העדכון/מחיקה/הכנסה לא יתבצעו.</a:t>
            </a:r>
          </a:p>
          <a:p>
            <a:pPr algn="r" rtl="1"/>
            <a:r>
              <a:rPr lang="he-IL" dirty="0"/>
              <a:t>אופן הביצוע של השאילתות זהה בשלושתן:</a:t>
            </a:r>
          </a:p>
          <a:p>
            <a:pPr lvl="1" algn="r" rtl="1"/>
            <a:r>
              <a:rPr lang="he-IL" dirty="0"/>
              <a:t>פתיחת חיבור לבסיס נתונים</a:t>
            </a:r>
          </a:p>
          <a:p>
            <a:pPr lvl="1" algn="r" rtl="1"/>
            <a:r>
              <a:rPr lang="he-IL" dirty="0"/>
              <a:t>הרצת השאילתה ב-</a:t>
            </a:r>
            <a:r>
              <a:rPr lang="en-US" dirty="0"/>
              <a:t>execute</a:t>
            </a:r>
            <a:r>
              <a:rPr lang="he-IL" dirty="0"/>
              <a:t> על החיבור.</a:t>
            </a:r>
          </a:p>
          <a:p>
            <a:pPr lvl="1" algn="r" rtl="1"/>
            <a:r>
              <a:rPr lang="he-IL" dirty="0"/>
              <a:t>הרצת הפקודה </a:t>
            </a:r>
            <a:r>
              <a:rPr lang="en-US" dirty="0"/>
              <a:t>commit</a:t>
            </a:r>
            <a:r>
              <a:rPr lang="he-IL" dirty="0"/>
              <a:t> על החיבור.</a:t>
            </a:r>
          </a:p>
          <a:p>
            <a:pPr lvl="1" algn="r" rtl="1"/>
            <a:r>
              <a:rPr lang="he-IL" dirty="0"/>
              <a:t>סגירת חיבור.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E7EC2-7540-5B4F-ADD9-752632AB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5083175"/>
            <a:ext cx="505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פרויקט הבסיס מספק עבורכם אובייקט לעבודה קלה ונוחה מול בסיס הנתונים</a:t>
            </a:r>
          </a:p>
          <a:p>
            <a:pPr lvl="1" algn="r" rtl="1"/>
            <a:r>
              <a:rPr lang="he-IL" dirty="0"/>
              <a:t>חוסך בפתיחת החיבור לבסיס הנתונים</a:t>
            </a:r>
          </a:p>
          <a:p>
            <a:pPr lvl="1" algn="r" rtl="1"/>
            <a:r>
              <a:rPr lang="he-IL" dirty="0"/>
              <a:t>חוסר בקריאה ל-</a:t>
            </a:r>
            <a:r>
              <a:rPr lang="en-US" dirty="0"/>
              <a:t>fetch/</a:t>
            </a:r>
            <a:r>
              <a:rPr lang="en-US" dirty="0" err="1"/>
              <a:t>fetchall</a:t>
            </a:r>
            <a:r>
              <a:rPr lang="en-US" dirty="0"/>
              <a:t>/commit</a:t>
            </a:r>
            <a:r>
              <a:rPr lang="he-IL" dirty="0"/>
              <a:t> לאחר </a:t>
            </a:r>
            <a:r>
              <a:rPr lang="en-US" dirty="0"/>
              <a:t>execute</a:t>
            </a:r>
            <a:endParaRPr lang="he-IL" dirty="0"/>
          </a:p>
          <a:p>
            <a:pPr lvl="1" algn="r" rtl="1"/>
            <a:r>
              <a:rPr lang="he-IL" dirty="0"/>
              <a:t>חוסך בסגירת בסיס הנתונים</a:t>
            </a:r>
          </a:p>
          <a:p>
            <a:pPr algn="r" rtl="1"/>
            <a:r>
              <a:rPr lang="en-US" dirty="0" err="1"/>
              <a:t>dbManager</a:t>
            </a:r>
            <a:r>
              <a:rPr lang="he-IL" dirty="0"/>
              <a:t> הוא מופע של מחלקה שמבצעת את כל התקשורת מול בסיס הנתונים </a:t>
            </a:r>
          </a:p>
          <a:p>
            <a:pPr lvl="1" algn="r" rtl="1"/>
            <a:r>
              <a:rPr lang="he-IL" dirty="0"/>
              <a:t>חובה לייבא אותו בראש הקובץ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he-IL" dirty="0"/>
              <a:t> באמצעות שורת הקוד:</a:t>
            </a:r>
          </a:p>
          <a:p>
            <a:pPr marL="457200" lvl="1" indent="0" algn="r" rtl="1">
              <a:buNone/>
            </a:pPr>
            <a:r>
              <a:rPr lang="en-US" dirty="0"/>
              <a:t>from </a:t>
            </a:r>
            <a:r>
              <a:rPr lang="en-US" dirty="0" err="1"/>
              <a:t>utilities.db.db_manager</a:t>
            </a:r>
            <a:r>
              <a:rPr lang="en-US" dirty="0"/>
              <a:t> import </a:t>
            </a:r>
            <a:r>
              <a:rPr lang="en-US" dirty="0" err="1"/>
              <a:t>dbManager</a:t>
            </a:r>
            <a:endParaRPr lang="en-US" dirty="0"/>
          </a:p>
          <a:p>
            <a:pPr algn="r" rtl="1"/>
            <a:r>
              <a:rPr lang="he-IL" dirty="0"/>
              <a:t>ל-</a:t>
            </a:r>
            <a:r>
              <a:rPr lang="en-US" dirty="0" err="1"/>
              <a:t>dbManager</a:t>
            </a:r>
            <a:r>
              <a:rPr lang="he-IL" dirty="0"/>
              <a:t> 3 שיטות עיקריות:</a:t>
            </a:r>
          </a:p>
          <a:p>
            <a:pPr lvl="1" algn="r" rtl="1"/>
            <a:r>
              <a:rPr lang="en-US" dirty="0"/>
              <a:t>fetch</a:t>
            </a:r>
            <a:r>
              <a:rPr lang="he-IL" dirty="0"/>
              <a:t> – לביצוע שאילתות </a:t>
            </a:r>
            <a:r>
              <a:rPr lang="en-US" dirty="0"/>
              <a:t>SELECT</a:t>
            </a:r>
          </a:p>
          <a:p>
            <a:pPr lvl="1" algn="r" rtl="1"/>
            <a:r>
              <a:rPr lang="en-US" dirty="0"/>
              <a:t>commit</a:t>
            </a:r>
            <a:r>
              <a:rPr lang="he-IL" dirty="0"/>
              <a:t> – לביצוע שאילתות </a:t>
            </a:r>
            <a:r>
              <a:rPr lang="en-US" dirty="0"/>
              <a:t>INSERT, UPDATE, DELETE</a:t>
            </a:r>
          </a:p>
          <a:p>
            <a:pPr lvl="1" algn="r" rtl="1"/>
            <a:r>
              <a:rPr lang="en-US" dirty="0"/>
              <a:t>execute</a:t>
            </a:r>
            <a:r>
              <a:rPr lang="he-IL" dirty="0"/>
              <a:t> – לביצוע שאילתות </a:t>
            </a:r>
            <a:r>
              <a:rPr lang="en-US" dirty="0"/>
              <a:t>CREATE, DROP, ALTER</a:t>
            </a: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  <a:r>
              <a:rPr lang="he-IL" dirty="0"/>
              <a:t> - </a:t>
            </a:r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fetch</a:t>
            </a:r>
            <a:r>
              <a:rPr lang="he-IL" dirty="0"/>
              <a:t> היא שיטה לשימוש עבור שאילתות </a:t>
            </a:r>
            <a:r>
              <a:rPr lang="en-US" dirty="0"/>
              <a:t>SELECT</a:t>
            </a:r>
          </a:p>
          <a:p>
            <a:pPr lvl="1" algn="r" rtl="1"/>
            <a:r>
              <a:rPr lang="he-IL" dirty="0"/>
              <a:t>אם השאילתה כשלה טכנית אז השיטה תחזיר </a:t>
            </a:r>
            <a:r>
              <a:rPr lang="en-US" dirty="0"/>
              <a:t>False</a:t>
            </a:r>
            <a:endParaRPr lang="he-IL" dirty="0"/>
          </a:p>
          <a:p>
            <a:pPr lvl="1" algn="r" rtl="1"/>
            <a:r>
              <a:rPr lang="he-IL" dirty="0"/>
              <a:t>אחרת, השיטה תחזיר מערך של הנתונים (מערך ריק אם לא קיימים נתונים שעונים על השאילתה)</a:t>
            </a:r>
          </a:p>
          <a:p>
            <a:pPr algn="r" rtl="1"/>
            <a:r>
              <a:rPr lang="he-IL" dirty="0"/>
              <a:t>השיטה מקבלת 2 ארגומנטים: הראשון הוא חובה – מחרוזת של השאילתה והשני הוא רשות – </a:t>
            </a:r>
            <a:r>
              <a:rPr lang="en-US" dirty="0"/>
              <a:t>Tuple</a:t>
            </a:r>
            <a:r>
              <a:rPr lang="he-IL" dirty="0"/>
              <a:t> של ערכים מופרדים בפסיקים להחלפת פרמטרים.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90C94-6472-BA4E-907E-533A3575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8" y="5886450"/>
            <a:ext cx="1027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063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661</Words>
  <Application>Microsoft Macintosh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Elephant</vt:lpstr>
      <vt:lpstr>Arial</vt:lpstr>
      <vt:lpstr>Calibri</vt:lpstr>
      <vt:lpstr>Century Gothic</vt:lpstr>
      <vt:lpstr>BrushVTI</vt:lpstr>
      <vt:lpstr>Flask</vt:lpstr>
      <vt:lpstr>MySQL Database</vt:lpstr>
      <vt:lpstr>MySQL Database</vt:lpstr>
      <vt:lpstr>פעולות ב-MySQL</vt:lpstr>
      <vt:lpstr>execute – הרצת שאילתות</vt:lpstr>
      <vt:lpstr>execute – שאילתת SELECT</vt:lpstr>
      <vt:lpstr>execute – שאילתות INSERT, UPDATE, DELETE</vt:lpstr>
      <vt:lpstr>dbManager utility</vt:lpstr>
      <vt:lpstr>dbManager utility - fetch</vt:lpstr>
      <vt:lpstr>dbManager utility - commit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175</cp:revision>
  <dcterms:created xsi:type="dcterms:W3CDTF">2020-09-17T10:35:21Z</dcterms:created>
  <dcterms:modified xsi:type="dcterms:W3CDTF">2020-12-29T14:03:35Z</dcterms:modified>
</cp:coreProperties>
</file>