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83493"/>
  </p:normalViewPr>
  <p:slideViewPr>
    <p:cSldViewPr snapToGrid="0" snapToObjects="1">
      <p:cViewPr varScale="1">
        <p:scale>
          <a:sx n="89" d="100"/>
          <a:sy n="89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6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הסברה של הקובץ </a:t>
            </a:r>
            <a:r>
              <a:rPr lang="en-US" dirty="0"/>
              <a:t>base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אשפר לדרוס משתנים</a:t>
            </a:r>
          </a:p>
          <a:p>
            <a:pPr marL="0" algn="r" defTabSz="914400" rtl="1" eaLnBrk="1" latinLnBrk="0" hangingPunct="1"/>
            <a:r>
              <a:rPr lang="he-IL" dirty="0"/>
              <a:t>אפשר לדרוס בלוקים</a:t>
            </a:r>
          </a:p>
          <a:p>
            <a:pPr marL="0" algn="r" defTabSz="914400" rtl="1" eaLnBrk="1" latinLnBrk="0" hangingPunct="1"/>
            <a:r>
              <a:rPr lang="he-IL" dirty="0"/>
              <a:t>יש הרבה בלוקים – אפשר לבחור מה נרצה לדרוס</a:t>
            </a:r>
          </a:p>
          <a:p>
            <a:pPr marL="0" algn="r" defTabSz="914400" rtl="1" eaLnBrk="1" latinLnBrk="0" hangingPunct="1"/>
            <a:r>
              <a:rPr lang="he-IL" dirty="0"/>
              <a:t>לעשות דוגמא עם דריסה של בלוק כלשהו</a:t>
            </a:r>
          </a:p>
          <a:p>
            <a:pPr marL="0" algn="r" defTabSz="914400" rtl="1" eaLnBrk="1" latinLnBrk="0" hangingPunct="1"/>
            <a:r>
              <a:rPr lang="he-IL" dirty="0"/>
              <a:t>אתם יכולים להוסיף את בלוקים משלכם במידה ותרצו</a:t>
            </a:r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r>
              <a:rPr lang="he-IL" dirty="0"/>
              <a:t>איך ניצור עמוד חדש – מעתיקים נגיד עמוד </a:t>
            </a:r>
            <a:r>
              <a:rPr lang="en-US" dirty="0"/>
              <a:t>about</a:t>
            </a:r>
            <a:r>
              <a:rPr lang="he-IL" dirty="0"/>
              <a:t> ונותנים שם חדש </a:t>
            </a:r>
            <a:r>
              <a:rPr lang="he-IL" dirty="0" err="1"/>
              <a:t>לתקיה</a:t>
            </a:r>
            <a:r>
              <a:rPr lang="he-IL" dirty="0"/>
              <a:t>. מדביקים את </a:t>
            </a:r>
            <a:r>
              <a:rPr lang="he-IL" dirty="0" err="1"/>
              <a:t>הת׳יה</a:t>
            </a:r>
            <a:r>
              <a:rPr lang="he-IL" dirty="0"/>
              <a:t> החדשה בתוך </a:t>
            </a:r>
            <a:r>
              <a:rPr lang="en-US" dirty="0"/>
              <a:t>pages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לוחצים קליק ימני על התיקייה החדשה ובוחרים </a:t>
            </a:r>
            <a:r>
              <a:rPr lang="en-US" dirty="0"/>
              <a:t>replace in Path</a:t>
            </a:r>
            <a:r>
              <a:rPr lang="he-IL" dirty="0"/>
              <a:t> שם נוכל לשנות את כל המילים של </a:t>
            </a:r>
            <a:r>
              <a:rPr lang="en-US" dirty="0"/>
              <a:t>about</a:t>
            </a:r>
            <a:r>
              <a:rPr lang="he-IL" dirty="0"/>
              <a:t>  או מה שנבחר למילה חדשה לבחירתכם.</a:t>
            </a:r>
          </a:p>
          <a:p>
            <a:pPr marL="0" algn="r" defTabSz="914400" rtl="1" eaLnBrk="1" latinLnBrk="0" hangingPunct="1"/>
            <a:r>
              <a:rPr lang="he-IL" dirty="0"/>
              <a:t>פעם אחד לעשות זאת עם </a:t>
            </a:r>
            <a:r>
              <a:rPr lang="en-US" dirty="0"/>
              <a:t>”about”</a:t>
            </a:r>
            <a:r>
              <a:rPr lang="he-IL" dirty="0"/>
              <a:t> פעם שניה לעשות את זה עם ״</a:t>
            </a:r>
            <a:r>
              <a:rPr lang="en-US" dirty="0"/>
              <a:t>About</a:t>
            </a:r>
            <a:r>
              <a:rPr lang="he-IL" dirty="0"/>
              <a:t>״ כדי לעשות על כל המקרים.</a:t>
            </a:r>
          </a:p>
          <a:p>
            <a:pPr marL="0" algn="r" defTabSz="914400" rtl="1" eaLnBrk="1" latinLnBrk="0" hangingPunct="1"/>
            <a:r>
              <a:rPr lang="he-IL" dirty="0"/>
              <a:t>נשאר רק לשנות את השמות של הקבצים – פה אין קיצורים – משנים ידנית.</a:t>
            </a:r>
          </a:p>
          <a:p>
            <a:pPr marL="0" algn="r" defTabSz="914400" rtl="1" eaLnBrk="1" latinLnBrk="0" hangingPunct="1"/>
            <a:r>
              <a:rPr lang="he-IL" dirty="0"/>
              <a:t>זהו. יצרנו </a:t>
            </a:r>
            <a:r>
              <a:rPr lang="en-US" dirty="0"/>
              <a:t>blueprint</a:t>
            </a:r>
            <a:r>
              <a:rPr lang="he-IL" dirty="0"/>
              <a:t> חדש שאפשר לעבוד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מוסיפים את ה</a:t>
            </a:r>
            <a:r>
              <a:rPr lang="en-US" dirty="0"/>
              <a:t>page</a:t>
            </a:r>
            <a:r>
              <a:rPr lang="he-IL" dirty="0"/>
              <a:t> החדש לקובץ </a:t>
            </a:r>
            <a:r>
              <a:rPr lang="en-US" dirty="0" err="1"/>
              <a:t>app.py</a:t>
            </a:r>
            <a:r>
              <a:rPr lang="he-IL" dirty="0"/>
              <a:t> בדומה לעמודים האחרים.</a:t>
            </a:r>
          </a:p>
          <a:p>
            <a:pPr marL="0" algn="r" defTabSz="914400" rtl="1" eaLnBrk="1" latinLnBrk="0" hangingPunct="1"/>
            <a:r>
              <a:rPr lang="he-IL" dirty="0"/>
              <a:t>נפתח בדפדפן את העמוד החדש שיצרנו.</a:t>
            </a:r>
          </a:p>
          <a:p>
            <a:pPr marL="0" algn="r" defTabSz="914400" rtl="1" eaLnBrk="1" latinLnBrk="0" hangingPunct="1"/>
            <a:r>
              <a:rPr lang="he-IL" dirty="0"/>
              <a:t>אפשר להוסיף את העמוד החדש גם ל-</a:t>
            </a:r>
            <a:r>
              <a:rPr lang="en-US" dirty="0"/>
              <a:t>navigation bar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3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הסברה של הקובץ </a:t>
            </a:r>
            <a:r>
              <a:rPr lang="en-US" dirty="0"/>
              <a:t>base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אשפר לדרוס משתנים</a:t>
            </a:r>
          </a:p>
          <a:p>
            <a:pPr marL="0" algn="r" defTabSz="914400" rtl="1" eaLnBrk="1" latinLnBrk="0" hangingPunct="1"/>
            <a:r>
              <a:rPr lang="he-IL" dirty="0"/>
              <a:t>אפשר לדרוס בלוקים</a:t>
            </a:r>
          </a:p>
          <a:p>
            <a:pPr marL="0" algn="r" defTabSz="914400" rtl="1" eaLnBrk="1" latinLnBrk="0" hangingPunct="1"/>
            <a:r>
              <a:rPr lang="he-IL" dirty="0"/>
              <a:t>יש הרבה בלוקים – אפשר לבחור מה נרצה לדרוס</a:t>
            </a:r>
          </a:p>
          <a:p>
            <a:pPr marL="0" algn="r" defTabSz="914400" rtl="1" eaLnBrk="1" latinLnBrk="0" hangingPunct="1"/>
            <a:r>
              <a:rPr lang="he-IL" dirty="0"/>
              <a:t>לעשות דוגמא עם דריסה של בלוק כלשהו</a:t>
            </a:r>
          </a:p>
          <a:p>
            <a:pPr marL="0" algn="r" defTabSz="914400" rtl="1" eaLnBrk="1" latinLnBrk="0" hangingPunct="1"/>
            <a:r>
              <a:rPr lang="he-IL" dirty="0"/>
              <a:t>אתם יכולים להוסיף את בלוקים משלכם במידה ותרצו</a:t>
            </a:r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r>
              <a:rPr lang="he-IL" dirty="0"/>
              <a:t>איך ניצור עמוד חדש – מעתיקים נגיד עמוד </a:t>
            </a:r>
            <a:r>
              <a:rPr lang="en-US" dirty="0"/>
              <a:t>about</a:t>
            </a:r>
            <a:r>
              <a:rPr lang="he-IL" dirty="0"/>
              <a:t> ונותנים שם חדש </a:t>
            </a:r>
            <a:r>
              <a:rPr lang="he-IL" dirty="0" err="1"/>
              <a:t>לתקיה</a:t>
            </a:r>
            <a:r>
              <a:rPr lang="he-IL" dirty="0"/>
              <a:t>. מדביקים את </a:t>
            </a:r>
            <a:r>
              <a:rPr lang="he-IL" dirty="0" err="1"/>
              <a:t>הת׳יה</a:t>
            </a:r>
            <a:r>
              <a:rPr lang="he-IL" dirty="0"/>
              <a:t> החדשה בתוך </a:t>
            </a:r>
            <a:r>
              <a:rPr lang="en-US" dirty="0"/>
              <a:t>pages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לוחצים קליק ימני על התיקייה החדשה ובוחרים </a:t>
            </a:r>
            <a:r>
              <a:rPr lang="en-US" dirty="0"/>
              <a:t>replace in Path</a:t>
            </a:r>
            <a:r>
              <a:rPr lang="he-IL" dirty="0"/>
              <a:t> שם נוכל לשנות את כל המילים של </a:t>
            </a:r>
            <a:r>
              <a:rPr lang="en-US" dirty="0"/>
              <a:t>about</a:t>
            </a:r>
            <a:r>
              <a:rPr lang="he-IL" dirty="0"/>
              <a:t>  או מה שנבחר למילה חדשה לבחירתכם.</a:t>
            </a:r>
          </a:p>
          <a:p>
            <a:pPr marL="0" algn="r" defTabSz="914400" rtl="1" eaLnBrk="1" latinLnBrk="0" hangingPunct="1"/>
            <a:r>
              <a:rPr lang="he-IL" dirty="0"/>
              <a:t>פעם אחד לעשות זאת עם </a:t>
            </a:r>
            <a:r>
              <a:rPr lang="en-US" dirty="0"/>
              <a:t>”about”</a:t>
            </a:r>
            <a:r>
              <a:rPr lang="he-IL" dirty="0"/>
              <a:t> פעם שניה לעשות את זה עם ״</a:t>
            </a:r>
            <a:r>
              <a:rPr lang="en-US" dirty="0"/>
              <a:t>About</a:t>
            </a:r>
            <a:r>
              <a:rPr lang="he-IL" dirty="0"/>
              <a:t>״ כדי לעשות על כל המקרים.</a:t>
            </a:r>
          </a:p>
          <a:p>
            <a:pPr marL="0" algn="r" defTabSz="914400" rtl="1" eaLnBrk="1" latinLnBrk="0" hangingPunct="1"/>
            <a:r>
              <a:rPr lang="he-IL" dirty="0"/>
              <a:t>נשאר רק לשנות את השמות של הקבצים – פה אין קיצורים – משנים ידנית.</a:t>
            </a:r>
          </a:p>
          <a:p>
            <a:pPr marL="0" algn="r" defTabSz="914400" rtl="1" eaLnBrk="1" latinLnBrk="0" hangingPunct="1"/>
            <a:r>
              <a:rPr lang="he-IL" dirty="0"/>
              <a:t>זהו. יצרנו </a:t>
            </a:r>
            <a:r>
              <a:rPr lang="en-US" dirty="0"/>
              <a:t>blueprint</a:t>
            </a:r>
            <a:r>
              <a:rPr lang="he-IL" dirty="0"/>
              <a:t> חדש שאפשר לעבוד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מוסיפים את ה</a:t>
            </a:r>
            <a:r>
              <a:rPr lang="en-US" dirty="0"/>
              <a:t>page</a:t>
            </a:r>
            <a:r>
              <a:rPr lang="he-IL" dirty="0"/>
              <a:t> החדש לקובץ </a:t>
            </a:r>
            <a:r>
              <a:rPr lang="en-US" dirty="0" err="1"/>
              <a:t>app.py</a:t>
            </a:r>
            <a:r>
              <a:rPr lang="he-IL" dirty="0"/>
              <a:t> בדומה לעמודים האחרים.</a:t>
            </a:r>
          </a:p>
          <a:p>
            <a:pPr marL="0" algn="r" defTabSz="914400" rtl="1" eaLnBrk="1" latinLnBrk="0" hangingPunct="1"/>
            <a:r>
              <a:rPr lang="he-IL" dirty="0"/>
              <a:t>נפתח בדפדפן את העמוד החדש שיצרנו.</a:t>
            </a:r>
          </a:p>
          <a:p>
            <a:pPr marL="0" algn="r" defTabSz="914400" rtl="1" eaLnBrk="1" latinLnBrk="0" hangingPunct="1"/>
            <a:r>
              <a:rPr lang="he-IL" dirty="0"/>
              <a:t>אפשר להוסיף את העמוד החדש גם ל-</a:t>
            </a:r>
            <a:r>
              <a:rPr lang="en-US" dirty="0"/>
              <a:t>navigation bar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הסברה של הקובץ </a:t>
            </a:r>
            <a:r>
              <a:rPr lang="en-US" dirty="0"/>
              <a:t>base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אשפר לדרוס משתנים</a:t>
            </a:r>
          </a:p>
          <a:p>
            <a:pPr marL="0" algn="r" defTabSz="914400" rtl="1" eaLnBrk="1" latinLnBrk="0" hangingPunct="1"/>
            <a:r>
              <a:rPr lang="he-IL" dirty="0"/>
              <a:t>אפשר לדרוס בלוקים</a:t>
            </a:r>
          </a:p>
          <a:p>
            <a:pPr marL="0" algn="r" defTabSz="914400" rtl="1" eaLnBrk="1" latinLnBrk="0" hangingPunct="1"/>
            <a:r>
              <a:rPr lang="he-IL" dirty="0"/>
              <a:t>יש הרבה בלוקים – אפשר לבחור מה נרצה לדרוס</a:t>
            </a:r>
          </a:p>
          <a:p>
            <a:pPr marL="0" algn="r" defTabSz="914400" rtl="1" eaLnBrk="1" latinLnBrk="0" hangingPunct="1"/>
            <a:r>
              <a:rPr lang="he-IL" dirty="0"/>
              <a:t>לעשות דוגמא עם דריסה של בלוק כלשהו</a:t>
            </a:r>
          </a:p>
          <a:p>
            <a:pPr marL="0" algn="r" defTabSz="914400" rtl="1" eaLnBrk="1" latinLnBrk="0" hangingPunct="1"/>
            <a:r>
              <a:rPr lang="he-IL" dirty="0"/>
              <a:t>אתם יכולים להוסיף את בלוקים משלכם במידה ותרצו</a:t>
            </a:r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r>
              <a:rPr lang="he-IL" dirty="0"/>
              <a:t>איך ניצור עמוד חדש – מעתיקים נגיד עמוד </a:t>
            </a:r>
            <a:r>
              <a:rPr lang="en-US" dirty="0"/>
              <a:t>about</a:t>
            </a:r>
            <a:r>
              <a:rPr lang="he-IL" dirty="0"/>
              <a:t> ונותנים שם חדש </a:t>
            </a:r>
            <a:r>
              <a:rPr lang="he-IL" dirty="0" err="1"/>
              <a:t>לתקיה</a:t>
            </a:r>
            <a:r>
              <a:rPr lang="he-IL" dirty="0"/>
              <a:t>. מדביקים את </a:t>
            </a:r>
            <a:r>
              <a:rPr lang="he-IL" dirty="0" err="1"/>
              <a:t>הת׳יה</a:t>
            </a:r>
            <a:r>
              <a:rPr lang="he-IL" dirty="0"/>
              <a:t> החדשה בתוך </a:t>
            </a:r>
            <a:r>
              <a:rPr lang="en-US" dirty="0"/>
              <a:t>pages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לוחצים קליק ימני על התיקייה החדשה ובוחרים </a:t>
            </a:r>
            <a:r>
              <a:rPr lang="en-US" dirty="0"/>
              <a:t>replace in Path</a:t>
            </a:r>
            <a:r>
              <a:rPr lang="he-IL" dirty="0"/>
              <a:t> שם נוכל לשנות את כל המילים של </a:t>
            </a:r>
            <a:r>
              <a:rPr lang="en-US" dirty="0"/>
              <a:t>about</a:t>
            </a:r>
            <a:r>
              <a:rPr lang="he-IL" dirty="0"/>
              <a:t>  או מה שנבחר למילה חדשה לבחירתכם.</a:t>
            </a:r>
          </a:p>
          <a:p>
            <a:pPr marL="0" algn="r" defTabSz="914400" rtl="1" eaLnBrk="1" latinLnBrk="0" hangingPunct="1"/>
            <a:r>
              <a:rPr lang="he-IL" dirty="0"/>
              <a:t>פעם אחד לעשות זאת עם </a:t>
            </a:r>
            <a:r>
              <a:rPr lang="en-US" dirty="0"/>
              <a:t>”about”</a:t>
            </a:r>
            <a:r>
              <a:rPr lang="he-IL" dirty="0"/>
              <a:t> פעם שניה לעשות את זה עם ״</a:t>
            </a:r>
            <a:r>
              <a:rPr lang="en-US" dirty="0"/>
              <a:t>About</a:t>
            </a:r>
            <a:r>
              <a:rPr lang="he-IL" dirty="0"/>
              <a:t>״ כדי לעשות על כל המקרים.</a:t>
            </a:r>
          </a:p>
          <a:p>
            <a:pPr marL="0" algn="r" defTabSz="914400" rtl="1" eaLnBrk="1" latinLnBrk="0" hangingPunct="1"/>
            <a:r>
              <a:rPr lang="he-IL" dirty="0"/>
              <a:t>נשאר רק לשנות את השמות של הקבצים – פה אין קיצורים – משנים ידנית.</a:t>
            </a:r>
          </a:p>
          <a:p>
            <a:pPr marL="0" algn="r" defTabSz="914400" rtl="1" eaLnBrk="1" latinLnBrk="0" hangingPunct="1"/>
            <a:r>
              <a:rPr lang="he-IL" dirty="0"/>
              <a:t>זהו. יצרנו </a:t>
            </a:r>
            <a:r>
              <a:rPr lang="en-US" dirty="0"/>
              <a:t>blueprint</a:t>
            </a:r>
            <a:r>
              <a:rPr lang="he-IL" dirty="0"/>
              <a:t> חדש שאפשר לעבוד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מוסיפים את ה</a:t>
            </a:r>
            <a:r>
              <a:rPr lang="en-US" dirty="0"/>
              <a:t>page</a:t>
            </a:r>
            <a:r>
              <a:rPr lang="he-IL" dirty="0"/>
              <a:t> החדש לקובץ </a:t>
            </a:r>
            <a:r>
              <a:rPr lang="en-US" dirty="0" err="1"/>
              <a:t>app.py</a:t>
            </a:r>
            <a:r>
              <a:rPr lang="he-IL" dirty="0"/>
              <a:t> בדומה לעמודים האחרים.</a:t>
            </a:r>
          </a:p>
          <a:p>
            <a:pPr marL="0" algn="r" defTabSz="914400" rtl="1" eaLnBrk="1" latinLnBrk="0" hangingPunct="1"/>
            <a:r>
              <a:rPr lang="he-IL" dirty="0"/>
              <a:t>נפתח בדפדפן את העמוד החדש שיצרנו.</a:t>
            </a:r>
          </a:p>
          <a:p>
            <a:pPr marL="0" algn="r" defTabSz="914400" rtl="1" eaLnBrk="1" latinLnBrk="0" hangingPunct="1"/>
            <a:r>
              <a:rPr lang="he-IL" dirty="0"/>
              <a:t>אפשר להוסיף את העמוד החדש גם ל-</a:t>
            </a:r>
            <a:r>
              <a:rPr lang="en-US" dirty="0"/>
              <a:t>navigation bar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6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0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Components</a:t>
            </a:r>
            <a:r>
              <a:rPr lang="he-IL" dirty="0"/>
              <a:t> – חלקי העמוד המשותפים לכולם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כל שינוי בקובץ </a:t>
            </a:r>
            <a:r>
              <a:rPr lang="en-US" dirty="0"/>
              <a:t>.env</a:t>
            </a:r>
            <a:r>
              <a:rPr lang="he-IL" dirty="0"/>
              <a:t> חייבים לעצור את האפליקציה ולהריץ אותה מחדש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Blueprint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410692"/>
            <a:ext cx="7620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קובץ </a:t>
            </a:r>
            <a:r>
              <a:rPr lang="en-US" dirty="0"/>
              <a:t>.env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בפרויקט, הקובץ </a:t>
            </a:r>
            <a:r>
              <a:rPr lang="en-US" dirty="0"/>
              <a:t>.env</a:t>
            </a:r>
            <a:r>
              <a:rPr lang="he-IL" dirty="0"/>
              <a:t> הוא קובץ הגדרות שמכיל מידע רגיש.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לא(!) מוסיפים אותו ל-</a:t>
            </a:r>
            <a:r>
              <a:rPr lang="en-US" dirty="0"/>
              <a:t>repo</a:t>
            </a:r>
            <a:r>
              <a:rPr lang="he-IL" dirty="0"/>
              <a:t> ב-</a:t>
            </a:r>
            <a:r>
              <a:rPr lang="en-US" dirty="0"/>
              <a:t>git</a:t>
            </a:r>
            <a:r>
              <a:rPr lang="he-IL" dirty="0"/>
              <a:t> (מי שמכיר).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בקובץ זה יש צורך לדרוס את: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SECRET_KEY</a:t>
            </a:r>
            <a:r>
              <a:rPr lang="he-IL" dirty="0"/>
              <a:t> (ככתוב במדריך להתקנת הסביבה)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כל משתני ה-</a:t>
            </a:r>
            <a:r>
              <a:rPr lang="en-US" dirty="0"/>
              <a:t>DB</a:t>
            </a:r>
            <a:r>
              <a:rPr lang="he-IL" dirty="0"/>
              <a:t> בהתאם להגדרות שרת ה-</a:t>
            </a:r>
            <a:r>
              <a:rPr lang="en-US" dirty="0"/>
              <a:t>MySQL</a:t>
            </a:r>
            <a:r>
              <a:rPr lang="he-IL" dirty="0"/>
              <a:t> שלכם.</a:t>
            </a:r>
          </a:p>
          <a:p>
            <a:pPr algn="r" rtl="1"/>
            <a:r>
              <a:rPr lang="he-IL" u="sng" dirty="0"/>
              <a:t>שינויים בקובץ זה מחייבים הפעלה מחדש של האפליקציה (הפסקת ריצה והתחלתה)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קובץ </a:t>
            </a:r>
            <a:r>
              <a:rPr lang="en-US" dirty="0" err="1"/>
              <a:t>app.py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בפרויקט, הקובץ </a:t>
            </a:r>
            <a:r>
              <a:rPr lang="en-US" dirty="0" err="1"/>
              <a:t>app.py</a:t>
            </a:r>
            <a:r>
              <a:rPr lang="he-IL" dirty="0"/>
              <a:t> מגדיר את הדברים הבאים בלבד: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הגדרות בסיסיות של הפרויקט.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בהגדרות אלו לא תצטרכו לשנות דבר מלבד זמן ה-</a:t>
            </a:r>
            <a:r>
              <a:rPr lang="en-US" dirty="0"/>
              <a:t>Session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en-US" dirty="0"/>
              <a:t>Blueprints</a:t>
            </a:r>
            <a:r>
              <a:rPr lang="he-IL" dirty="0"/>
              <a:t> של העמודים באתר.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תצטרכו להגדיר בקובץ זה </a:t>
            </a:r>
            <a:r>
              <a:rPr lang="en-US" dirty="0"/>
              <a:t>blueprints</a:t>
            </a:r>
            <a:r>
              <a:rPr lang="he-IL" dirty="0"/>
              <a:t> לעמודים נוספים שתיצרו בהמשך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Blueprints</a:t>
            </a:r>
            <a:r>
              <a:rPr lang="he-IL" dirty="0"/>
              <a:t> של הרכיבים באתר.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תצטרכו להגדיר בקובץ זה </a:t>
            </a:r>
            <a:r>
              <a:rPr lang="en-US" dirty="0"/>
              <a:t>blueprints</a:t>
            </a:r>
            <a:r>
              <a:rPr lang="he-IL" dirty="0"/>
              <a:t> לרכיבים נוספים שתיצרו בהמשך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templates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תיקיית </a:t>
            </a:r>
            <a:r>
              <a:rPr lang="en-US" dirty="0"/>
              <a:t>templates</a:t>
            </a:r>
            <a:r>
              <a:rPr lang="he-IL" dirty="0"/>
              <a:t> מכילה קובץ בודד בשם </a:t>
            </a:r>
            <a:r>
              <a:rPr lang="en-US" dirty="0" err="1"/>
              <a:t>base.html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קובץ זה מגדיר תבנית בסיסית לכל העמודים באתר.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כל אחד מהעמודים הקיימים מרחיבים אותו עם </a:t>
            </a:r>
            <a:r>
              <a:rPr lang="en-US" dirty="0"/>
              <a:t>extends</a:t>
            </a:r>
            <a:r>
              <a:rPr lang="he-IL" dirty="0"/>
              <a:t> ודורסים משתנים ובלוקים שמוגדרים בו.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בתחילת הקובץ קיימת רשימה של משתנים ובלוקים שניתנים לדריסה בקובץ זה.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90A07F-2A11-9744-981D-D80AF24921B6}"/>
              </a:ext>
            </a:extLst>
          </p:cNvPr>
          <p:cNvSpPr/>
          <p:nvPr/>
        </p:nvSpPr>
        <p:spPr>
          <a:xfrm>
            <a:off x="11623729" y="6399427"/>
            <a:ext cx="278969" cy="27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פרמטרים ב-</a:t>
            </a:r>
            <a:r>
              <a:rPr lang="en-US" dirty="0"/>
              <a:t>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85902-B0F2-C644-9C4B-893FCE15E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5077"/>
            <a:ext cx="4572000" cy="17145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E7FCF-2599-E94F-9D5B-3F4DFEADA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1" y="3971951"/>
            <a:ext cx="66294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חיבור ושאילתה ל</a:t>
            </a:r>
            <a:r>
              <a:rPr lang="en-US" dirty="0"/>
              <a:t>SQL</a:t>
            </a:r>
            <a:r>
              <a:rPr lang="he-IL" dirty="0"/>
              <a:t> בפרויקט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דוגמא...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נוציא את הנתונים הדרושים בקובץ </a:t>
            </a:r>
            <a:r>
              <a:rPr lang="en-US" dirty="0"/>
              <a:t>python</a:t>
            </a:r>
            <a:r>
              <a:rPr lang="he-IL" dirty="0"/>
              <a:t>, נשלח את התוצאה לקובץ </a:t>
            </a:r>
            <a:r>
              <a:rPr lang="en-US" dirty="0"/>
              <a:t>html</a:t>
            </a:r>
            <a:r>
              <a:rPr lang="he-IL" dirty="0"/>
              <a:t> ונציג את הנתונים שלנו בצורה הרצויה.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A0A634-FE6E-6E45-BD2A-0083B97509C4}"/>
              </a:ext>
            </a:extLst>
          </p:cNvPr>
          <p:cNvSpPr/>
          <p:nvPr/>
        </p:nvSpPr>
        <p:spPr>
          <a:xfrm>
            <a:off x="11623729" y="6399427"/>
            <a:ext cx="278969" cy="27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מימוש של </a:t>
            </a:r>
            <a:r>
              <a:rPr lang="en-US" dirty="0"/>
              <a:t>form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דוגמא...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שליחת </a:t>
            </a:r>
            <a:r>
              <a:rPr lang="en-US" dirty="0"/>
              <a:t>URL</a:t>
            </a:r>
            <a:r>
              <a:rPr lang="he-IL" dirty="0"/>
              <a:t> ביחד עם הפרמטרים הרצויים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הגדרת </a:t>
            </a:r>
            <a:r>
              <a:rPr lang="en-US" dirty="0"/>
              <a:t>Blueprint</a:t>
            </a:r>
            <a:r>
              <a:rPr lang="he-IL" dirty="0"/>
              <a:t> מאפשר להגדיר חבילות – אוספים של קבצים, או </a:t>
            </a:r>
            <a:r>
              <a:rPr lang="en-US" dirty="0"/>
              <a:t>components</a:t>
            </a:r>
            <a:r>
              <a:rPr lang="he-IL" dirty="0"/>
              <a:t> (רכיבים), ולהרחיב את האפליקציה הראשית במקום להעמיס עליה.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על-ידי יצירת </a:t>
            </a:r>
            <a:r>
              <a:rPr lang="en-US" dirty="0"/>
              <a:t> blueprint</a:t>
            </a:r>
            <a:r>
              <a:rPr lang="he-IL" dirty="0"/>
              <a:t> נוכל ליצור חבילות נפרדות שמאגדות: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routes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Templates</a:t>
            </a:r>
            <a:r>
              <a:rPr lang="he-IL" dirty="0"/>
              <a:t> – קבצי </a:t>
            </a:r>
            <a:r>
              <a:rPr lang="en-US" dirty="0"/>
              <a:t>html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Static files</a:t>
            </a:r>
            <a:r>
              <a:rPr lang="he-IL" dirty="0"/>
              <a:t> – קבצי </a:t>
            </a:r>
            <a:r>
              <a:rPr lang="en-US" dirty="0" err="1"/>
              <a:t>css</a:t>
            </a:r>
            <a:r>
              <a:rPr lang="he-IL" dirty="0"/>
              <a:t>, תמונות, וידאו ועוד..</a:t>
            </a:r>
          </a:p>
          <a:p>
            <a:pPr algn="r" rtl="1"/>
            <a:r>
              <a:rPr lang="he-IL" dirty="0"/>
              <a:t>נקשר לאפליקציה הראשית את כל אחד מה-</a:t>
            </a:r>
            <a:r>
              <a:rPr lang="en-US" dirty="0"/>
              <a:t>blueprints</a:t>
            </a:r>
            <a:r>
              <a:rPr lang="he-IL" dirty="0"/>
              <a:t> שנייצר</a:t>
            </a:r>
          </a:p>
          <a:p>
            <a:pPr algn="r" rtl="1"/>
            <a:r>
              <a:rPr lang="he-IL" dirty="0"/>
              <a:t>הגישה של </a:t>
            </a:r>
            <a:r>
              <a:rPr lang="en-US" dirty="0"/>
              <a:t>blueprints</a:t>
            </a:r>
            <a:r>
              <a:rPr lang="he-IL" dirty="0"/>
              <a:t> מאפשרת מודולריות, הפרדת דאגות, נוחות ושליטה בקוד.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</p:spTree>
    <p:extLst>
      <p:ext uri="{BB962C8B-B14F-4D97-AF65-F5344CB8AC3E}">
        <p14:creationId xmlns:p14="http://schemas.microsoft.com/office/powerpoint/2010/main" val="38765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4D4A3-0A83-CF4E-BBED-8C9BFEDEC3FB}"/>
              </a:ext>
            </a:extLst>
          </p:cNvPr>
          <p:cNvSpPr/>
          <p:nvPr/>
        </p:nvSpPr>
        <p:spPr>
          <a:xfrm>
            <a:off x="2481262" y="3883978"/>
            <a:ext cx="40005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26674-66AE-4144-B390-EF544254F72D}"/>
              </a:ext>
            </a:extLst>
          </p:cNvPr>
          <p:cNvSpPr/>
          <p:nvPr/>
        </p:nvSpPr>
        <p:spPr>
          <a:xfrm>
            <a:off x="2717003" y="2525553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FE23DF-7E7D-8740-880D-F8808F5E3E33}"/>
              </a:ext>
            </a:extLst>
          </p:cNvPr>
          <p:cNvSpPr/>
          <p:nvPr/>
        </p:nvSpPr>
        <p:spPr>
          <a:xfrm>
            <a:off x="3848097" y="2978140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F6E0D-5997-8748-AA2C-F02166288926}"/>
              </a:ext>
            </a:extLst>
          </p:cNvPr>
          <p:cNvSpPr/>
          <p:nvPr/>
        </p:nvSpPr>
        <p:spPr>
          <a:xfrm>
            <a:off x="3652834" y="4042568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106A3-2CB7-5648-9B9B-394100192D68}"/>
              </a:ext>
            </a:extLst>
          </p:cNvPr>
          <p:cNvSpPr/>
          <p:nvPr/>
        </p:nvSpPr>
        <p:spPr>
          <a:xfrm>
            <a:off x="2867022" y="5042693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78B44-218C-D44A-96EB-589116C631D7}"/>
              </a:ext>
            </a:extLst>
          </p:cNvPr>
          <p:cNvSpPr/>
          <p:nvPr/>
        </p:nvSpPr>
        <p:spPr>
          <a:xfrm>
            <a:off x="1076322" y="4745195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bp4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C70D1FA-8480-8045-8DBE-3D8F52C4C568}"/>
              </a:ext>
            </a:extLst>
          </p:cNvPr>
          <p:cNvCxnSpPr>
            <a:cxnSpLocks/>
            <a:stCxn id="13" idx="0"/>
            <a:endCxn id="5" idx="1"/>
          </p:cNvCxnSpPr>
          <p:nvPr/>
        </p:nvCxnSpPr>
        <p:spPr>
          <a:xfrm rot="5400000" flipH="1" flipV="1">
            <a:off x="1610121" y="3874055"/>
            <a:ext cx="661192" cy="10810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01880D6-07B1-034A-A79B-8508DC16E58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rot="16200000" flipV="1">
            <a:off x="2556748" y="4408568"/>
            <a:ext cx="758665" cy="509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909683D-71CF-8847-8A49-A10B445B1696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2881312" y="4084003"/>
            <a:ext cx="771522" cy="2824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4631FF7-CBE3-3C41-AC50-E92479715D52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2881313" y="3301991"/>
            <a:ext cx="966785" cy="7820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FC1F5F2-15A1-204E-B28D-699D98C6F4E0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2505709" y="3348833"/>
            <a:ext cx="710724" cy="3595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84F4EA9-9948-AA4C-9C4B-B48A2AD9D476}"/>
              </a:ext>
            </a:extLst>
          </p:cNvPr>
          <p:cNvSpPr/>
          <p:nvPr/>
        </p:nvSpPr>
        <p:spPr>
          <a:xfrm>
            <a:off x="8024813" y="2966086"/>
            <a:ext cx="2235834" cy="2235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app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6F2689E-62AD-3F4C-85A8-91215857191E}"/>
              </a:ext>
            </a:extLst>
          </p:cNvPr>
          <p:cNvSpPr/>
          <p:nvPr/>
        </p:nvSpPr>
        <p:spPr>
          <a:xfrm rot="10800000">
            <a:off x="5295900" y="3992681"/>
            <a:ext cx="1600200" cy="1826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לפיכך אם נרצה לייצר </a:t>
            </a:r>
            <a:r>
              <a:rPr lang="en-US" dirty="0"/>
              <a:t>blueprint</a:t>
            </a:r>
            <a:r>
              <a:rPr lang="he-IL" dirty="0"/>
              <a:t> נפרד לעמוד בשם </a:t>
            </a:r>
            <a:r>
              <a:rPr lang="en-US" dirty="0"/>
              <a:t> about</a:t>
            </a:r>
            <a:r>
              <a:rPr lang="he-IL" dirty="0"/>
              <a:t>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נייצר תיקייה בשם </a:t>
            </a:r>
            <a:r>
              <a:rPr lang="en-US" dirty="0"/>
              <a:t>about</a:t>
            </a:r>
            <a:r>
              <a:rPr lang="he-IL" dirty="0"/>
              <a:t> עם קובץ בשם </a:t>
            </a:r>
            <a:r>
              <a:rPr lang="en-US" dirty="0" err="1"/>
              <a:t>about.py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ניצור בתוכה את התיקיות </a:t>
            </a:r>
            <a:r>
              <a:rPr lang="en-US" dirty="0"/>
              <a:t>templates, static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נקבל את מבנה הפרויקט הבא: </a:t>
            </a:r>
          </a:p>
          <a:p>
            <a:pPr lvl="1" algn="r" rtl="1">
              <a:spcBef>
                <a:spcPts val="1000"/>
              </a:spcBef>
            </a:pPr>
            <a:endParaRPr lang="he-IL" dirty="0"/>
          </a:p>
          <a:p>
            <a:pPr lvl="1" algn="r" rtl="1">
              <a:spcBef>
                <a:spcPts val="1000"/>
              </a:spcBef>
            </a:pP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נייצר </a:t>
            </a:r>
            <a:r>
              <a:rPr lang="en-US" dirty="0"/>
              <a:t>blueprint</a:t>
            </a:r>
            <a:r>
              <a:rPr lang="he-IL" dirty="0"/>
              <a:t> לכל אחד מהעמודים באתר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C3040-6998-6148-9C7C-B7B70E58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2628900"/>
            <a:ext cx="2400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550" y="2011680"/>
            <a:ext cx="3524249" cy="4160520"/>
          </a:xfrm>
        </p:spPr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על מנת להגדיר </a:t>
            </a:r>
            <a:r>
              <a:rPr lang="en-US" dirty="0"/>
              <a:t>blueprint</a:t>
            </a:r>
            <a:r>
              <a:rPr lang="he-IL" dirty="0"/>
              <a:t>:</a:t>
            </a:r>
            <a:endParaRPr lang="en-US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נייבא את המחלקה </a:t>
            </a:r>
            <a:r>
              <a:rPr lang="en-US" dirty="0"/>
              <a:t>Blueprint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נשתמש במחלקה כדי להגדיר </a:t>
            </a:r>
            <a:r>
              <a:rPr lang="en-US" dirty="0"/>
              <a:t>blueprint</a:t>
            </a:r>
            <a:r>
              <a:rPr lang="he-IL" dirty="0"/>
              <a:t> חדש.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נגדיר </a:t>
            </a:r>
            <a:r>
              <a:rPr lang="en-US" dirty="0"/>
              <a:t>routes</a:t>
            </a:r>
            <a:r>
              <a:rPr lang="he-IL" dirty="0"/>
              <a:t> שקשורים ל-</a:t>
            </a:r>
            <a:r>
              <a:rPr lang="en-US" dirty="0"/>
              <a:t> blueprint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נרחיב את האפליקציה הראשית עם ה-</a:t>
            </a:r>
            <a:r>
              <a:rPr lang="en-US" dirty="0"/>
              <a:t>blueprint</a:t>
            </a:r>
            <a:r>
              <a:rPr lang="he-IL" dirty="0"/>
              <a:t> שיצרנו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4A46C-A2AC-7E46-8459-E66FFE40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85800"/>
            <a:ext cx="7505700" cy="391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0D42A8-7AED-1648-88EE-2104CB447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918075"/>
            <a:ext cx="7505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מעבר על פרויקט הבסיס </a:t>
            </a:r>
            <a:endParaRPr lang="en-US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יצירת עמודים חדשים בפרויקט הבסיס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התאמת ה-</a:t>
            </a:r>
            <a:r>
              <a:rPr lang="en-US" dirty="0"/>
              <a:t>base</a:t>
            </a:r>
            <a:r>
              <a:rPr lang="he-IL" dirty="0"/>
              <a:t> לבסיס העמודים בפרויקט שלכם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קישורים לקטלוגים מקטלוג עמוד תבנית עם </a:t>
            </a:r>
            <a:r>
              <a:rPr lang="en-US" dirty="0"/>
              <a:t>query parameters</a:t>
            </a:r>
            <a:endParaRPr lang="he-IL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מוצרים בקטלוג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קישור לעמוד מוצר כעמוד תבנית עם </a:t>
            </a:r>
            <a:r>
              <a:rPr lang="en-US" dirty="0"/>
              <a:t>query parameters</a:t>
            </a:r>
            <a:endParaRPr lang="he-IL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שליפת נתונים מבסיס נתונים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עמוד </a:t>
            </a:r>
            <a:r>
              <a:rPr lang="en-US" dirty="0"/>
              <a:t>login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Session</a:t>
            </a:r>
            <a:r>
              <a:rPr lang="he-IL" dirty="0"/>
              <a:t> למשתמשים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ajax</a:t>
            </a: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7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פרויקט הקורס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פרויקט הקורס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מבנה הפרויקט הנתון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app.py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pages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עמודי האתר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1433050"/>
            <a:ext cx="5867401" cy="2298065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FBDE965-4F03-6849-9433-ED0FE62B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91370" y="4177318"/>
            <a:ext cx="5447580" cy="2179032"/>
          </a:xfrm>
        </p:spPr>
      </p:pic>
    </p:spTree>
    <p:extLst>
      <p:ext uri="{BB962C8B-B14F-4D97-AF65-F5344CB8AC3E}">
        <p14:creationId xmlns:p14="http://schemas.microsoft.com/office/powerpoint/2010/main" val="253625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פרויקט הקורס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 הקורס אתם נדרשים לייצר אפליקציית </a:t>
            </a:r>
            <a:r>
              <a:rPr lang="en-US" dirty="0"/>
              <a:t>Flask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את האפליקציה לא תיצרו מאפס אלא תתחילו מפרויקט נתון, בסיסי ביותר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תידרשו למזג את חלקי הפרויקט שפיתחתם עד כה לתוך הפרויקט הנתון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חלק זה סוקר את מבנה ורכיבי האפליקציה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פרויקט נתון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462" y="2011680"/>
            <a:ext cx="7399337" cy="4160520"/>
          </a:xfrm>
        </p:spPr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 נתון: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קובץ </a:t>
            </a:r>
            <a:r>
              <a:rPr lang="en-US" dirty="0" err="1"/>
              <a:t>app.py</a:t>
            </a:r>
            <a:r>
              <a:rPr lang="he-IL" dirty="0"/>
              <a:t> – קובץ האפליקציה הראשית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static</a:t>
            </a:r>
            <a:r>
              <a:rPr lang="he-IL" dirty="0"/>
              <a:t> – קבצים סטטיים כלליים, גלובאליים, גנריים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templates</a:t>
            </a:r>
            <a:r>
              <a:rPr lang="he-IL" dirty="0"/>
              <a:t> – קבצי </a:t>
            </a:r>
            <a:r>
              <a:rPr lang="en-US" dirty="0"/>
              <a:t>HTML</a:t>
            </a:r>
            <a:r>
              <a:rPr lang="he-IL" dirty="0"/>
              <a:t> כלליים, גלובאליים, גנריים (למשל, תבנית הבסיס)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components</a:t>
            </a:r>
            <a:r>
              <a:rPr lang="he-IL" dirty="0"/>
              <a:t> שמכילה רכיבים עיקריים (</a:t>
            </a:r>
            <a:r>
              <a:rPr lang="en-US" dirty="0"/>
              <a:t>nav, footer, header</a:t>
            </a:r>
            <a:r>
              <a:rPr lang="he-IL" dirty="0"/>
              <a:t>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pages</a:t>
            </a:r>
            <a:r>
              <a:rPr lang="he-IL" dirty="0"/>
              <a:t> שמכילה </a:t>
            </a:r>
            <a:r>
              <a:rPr lang="en-US" dirty="0"/>
              <a:t>blueprints</a:t>
            </a:r>
            <a:r>
              <a:rPr lang="he-IL" dirty="0"/>
              <a:t> לעמודים של האתר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בתוך כל תיקייה – קובץ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he-IL" dirty="0"/>
              <a:t> של העמוד, תיקיות </a:t>
            </a:r>
            <a:r>
              <a:rPr lang="en-US" dirty="0"/>
              <a:t>static</a:t>
            </a:r>
            <a:r>
              <a:rPr lang="he-IL" dirty="0"/>
              <a:t> ו-</a:t>
            </a:r>
            <a:r>
              <a:rPr lang="en-US" dirty="0"/>
              <a:t>templates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קבצי הגדרות </a:t>
            </a:r>
            <a:r>
              <a:rPr lang="en-US" dirty="0"/>
              <a:t>.env</a:t>
            </a:r>
            <a:r>
              <a:rPr lang="he-IL" dirty="0"/>
              <a:t> ו-</a:t>
            </a:r>
            <a:r>
              <a:rPr lang="en-US" dirty="0" err="1"/>
              <a:t>settings.py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1846A-753E-444B-9499-9208CB3D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158875"/>
            <a:ext cx="3632200" cy="533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D06F154-19A4-3549-AC16-B2FD26630E3B}"/>
              </a:ext>
            </a:extLst>
          </p:cNvPr>
          <p:cNvSpPr/>
          <p:nvPr/>
        </p:nvSpPr>
        <p:spPr>
          <a:xfrm>
            <a:off x="11623729" y="6399427"/>
            <a:ext cx="278969" cy="27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001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8034</TotalTime>
  <Words>1307</Words>
  <Application>Microsoft Macintosh PowerPoint</Application>
  <PresentationFormat>Widescreen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Elephant</vt:lpstr>
      <vt:lpstr>Arial</vt:lpstr>
      <vt:lpstr>Calibri</vt:lpstr>
      <vt:lpstr>Century Gothic</vt:lpstr>
      <vt:lpstr>BrushVTI</vt:lpstr>
      <vt:lpstr>Flask</vt:lpstr>
      <vt:lpstr>Blueprint</vt:lpstr>
      <vt:lpstr>Blueprint</vt:lpstr>
      <vt:lpstr>Blueprint</vt:lpstr>
      <vt:lpstr>Blueprint</vt:lpstr>
      <vt:lpstr>תרגול</vt:lpstr>
      <vt:lpstr>פרויקט הקורס</vt:lpstr>
      <vt:lpstr>פרויקט הקורס</vt:lpstr>
      <vt:lpstr>מבנה פרויקט נתון</vt:lpstr>
      <vt:lpstr>קובץ .env</vt:lpstr>
      <vt:lpstr>קובץ app.py </vt:lpstr>
      <vt:lpstr>תיקיית templates</vt:lpstr>
      <vt:lpstr>פרמטרים ב-URL</vt:lpstr>
      <vt:lpstr>חיבור ושאילתה לSQL בפרויקט</vt:lpstr>
      <vt:lpstr>מימוש של form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177</cp:revision>
  <dcterms:created xsi:type="dcterms:W3CDTF">2020-09-17T10:35:21Z</dcterms:created>
  <dcterms:modified xsi:type="dcterms:W3CDTF">2020-12-26T16:41:52Z</dcterms:modified>
</cp:coreProperties>
</file>