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9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10/26/21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9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8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5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3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components/modal/#live-dem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avicon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getting-started/introduction/#css" TargetMode="External"/><Relationship Id="rId2" Type="http://schemas.openxmlformats.org/officeDocument/2006/relationships/hyperlink" Target="https://getbootstrap.com/docs/5.1/getting-started/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5.1/getting-started/introduction/#bundl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customize/color/" TargetMode="External"/><Relationship Id="rId2" Type="http://schemas.openxmlformats.org/officeDocument/2006/relationships/hyperlink" Target="https://getbootstrap.com/docs/5.1/layout/breakpoin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utilities/siz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forms/input-group/#button-add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etbootstrap.com/2021/01/07/bootstrap-icons-1-3-0/" TargetMode="External"/><Relationship Id="rId2" Type="http://schemas.openxmlformats.org/officeDocument/2006/relationships/hyperlink" Target="https://getbootstrap.com/docs/5.1/components/car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0/components/accord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3D3D4-D40C-2E40-AE1C-225C9894C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pPr defTabSz="914400" rtl="1" eaLnBrk="1" latinLnBrk="0" hangingPunct="1">
              <a:spcBef>
                <a:spcPct val="0"/>
              </a:spcBef>
              <a:buNone/>
            </a:pPr>
            <a:r>
              <a:rPr lang="en-US" sz="6000"/>
              <a:t>Bootstrap 5</a:t>
            </a:r>
            <a:endParaRPr lang="en-IL" sz="600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26F2C37F-5FAE-4302-BB91-2DBB21F77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" r="-2" b="-2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0" name="Cross 9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672F-0812-F946-B107-FBA3284A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Instructors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6D58-21C6-474B-8EC5-95B8C588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Create a section..</a:t>
            </a:r>
          </a:p>
          <a:p>
            <a:r>
              <a:rPr lang="en-IL" dirty="0"/>
              <a:t>Create a grid..</a:t>
            </a:r>
          </a:p>
          <a:p>
            <a:r>
              <a:rPr lang="en-IL" dirty="0"/>
              <a:t>Create one card..</a:t>
            </a:r>
          </a:p>
          <a:p>
            <a:r>
              <a:rPr lang="en-IL" dirty="0"/>
              <a:t>Multiply cards..</a:t>
            </a:r>
          </a:p>
          <a:p>
            <a:r>
              <a:rPr lang="en-IL" dirty="0"/>
              <a:t>Add limks to social media..</a:t>
            </a:r>
          </a:p>
        </p:txBody>
      </p:sp>
    </p:spTree>
    <p:extLst>
      <p:ext uri="{BB962C8B-B14F-4D97-AF65-F5344CB8AC3E}">
        <p14:creationId xmlns:p14="http://schemas.microsoft.com/office/powerpoint/2010/main" val="193992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3197-F834-C54D-BCD8-72033D9C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Contacts and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9327-8F6C-E947-8CC6-2FBF9997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Create new section..</a:t>
            </a:r>
          </a:p>
          <a:p>
            <a:r>
              <a:rPr lang="en-IL" dirty="0"/>
              <a:t>Use list-group class..</a:t>
            </a:r>
          </a:p>
          <a:p>
            <a:r>
              <a:rPr lang="en-IL" dirty="0"/>
              <a:t>Add a map..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581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A07D-BA86-0E45-A8EC-34052820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Footer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D338-D003-A54A-AFDF-B1A4C6AD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Add footer tag..</a:t>
            </a:r>
          </a:p>
          <a:p>
            <a:r>
              <a:rPr lang="en-IL" dirty="0"/>
              <a:t>Add “go to thee top” link..</a:t>
            </a:r>
          </a:p>
        </p:txBody>
      </p:sp>
    </p:spTree>
    <p:extLst>
      <p:ext uri="{BB962C8B-B14F-4D97-AF65-F5344CB8AC3E}">
        <p14:creationId xmlns:p14="http://schemas.microsoft.com/office/powerpoint/2010/main" val="289880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EA8E-9CF9-1640-81E1-FD09CDDD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C817-2FA7-3B4A-8654-BCC1D9F0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691638"/>
            <a:ext cx="10348273" cy="3188586"/>
          </a:xfrm>
        </p:spPr>
        <p:txBody>
          <a:bodyPr/>
          <a:lstStyle/>
          <a:p>
            <a:r>
              <a:rPr lang="en-IL" dirty="0"/>
              <a:t>Copy modal component (</a:t>
            </a:r>
            <a:r>
              <a:rPr lang="en-US" dirty="0">
                <a:hlinkClick r:id="rId2"/>
              </a:rPr>
              <a:t>https://getbootstrap.com/docs/4.0/components/modal/#live-demo</a:t>
            </a:r>
            <a:r>
              <a:rPr lang="en-IL" dirty="0"/>
              <a:t>)</a:t>
            </a:r>
          </a:p>
          <a:p>
            <a:r>
              <a:rPr lang="en-US" dirty="0"/>
              <a:t>C</a:t>
            </a:r>
            <a:r>
              <a:rPr lang="en-IL" dirty="0"/>
              <a:t>reate modal component..</a:t>
            </a:r>
          </a:p>
          <a:p>
            <a:r>
              <a:rPr lang="en-US" dirty="0"/>
              <a:t>C</a:t>
            </a:r>
            <a:r>
              <a:rPr lang="en-IL" dirty="0"/>
              <a:t>orrect button in the showcase section..</a:t>
            </a:r>
          </a:p>
          <a:p>
            <a:r>
              <a:rPr lang="en-IL" dirty="0"/>
              <a:t>Add a new form..</a:t>
            </a:r>
          </a:p>
        </p:txBody>
      </p:sp>
    </p:spTree>
    <p:extLst>
      <p:ext uri="{BB962C8B-B14F-4D97-AF65-F5344CB8AC3E}">
        <p14:creationId xmlns:p14="http://schemas.microsoft.com/office/powerpoint/2010/main" val="67896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A45E-6FCC-7546-AF28-6B15DE3E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883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8965-8973-0F43-8ADB-8BAA4FA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43E0-28FE-324D-8797-A0E249E9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94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D210-CB7B-2148-A53E-C8FC9145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Favicon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2AE6-81EB-5945-B57B-463E5F7B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10336398" cy="3188586"/>
          </a:xfrm>
        </p:spPr>
        <p:txBody>
          <a:bodyPr/>
          <a:lstStyle/>
          <a:p>
            <a:r>
              <a:rPr lang="en-IL" dirty="0"/>
              <a:t>Download some image</a:t>
            </a:r>
          </a:p>
          <a:p>
            <a:r>
              <a:rPr lang="en-IL" dirty="0"/>
              <a:t>Transfer the image to .ico format (</a:t>
            </a:r>
            <a:r>
              <a:rPr lang="en-US" dirty="0">
                <a:hlinkClick r:id="rId2"/>
              </a:rPr>
              <a:t>https://favicon.io/</a:t>
            </a:r>
            <a:r>
              <a:rPr lang="en-IL" dirty="0"/>
              <a:t>)</a:t>
            </a:r>
          </a:p>
          <a:p>
            <a:r>
              <a:rPr lang="en-IL" dirty="0"/>
              <a:t>Put it inside static folder</a:t>
            </a:r>
          </a:p>
          <a:p>
            <a:r>
              <a:rPr lang="en-IL" dirty="0"/>
              <a:t>Add &lt;link …&gt; tag to html file (to the head tag):</a:t>
            </a:r>
          </a:p>
          <a:p>
            <a:pPr marL="457200" lvl="1" indent="0">
              <a:buNone/>
            </a:pPr>
            <a:r>
              <a:rPr lang="en-US" b="1" dirty="0"/>
              <a:t>&lt;link</a:t>
            </a:r>
            <a:r>
              <a:rPr lang="en-US" dirty="0"/>
              <a:t> </a:t>
            </a:r>
            <a:r>
              <a:rPr lang="en-US" dirty="0" err="1"/>
              <a:t>rel</a:t>
            </a:r>
            <a:r>
              <a:rPr lang="en-US" dirty="0"/>
              <a:t>="shortcut icon" </a:t>
            </a:r>
            <a:r>
              <a:rPr lang="en-US" dirty="0" err="1"/>
              <a:t>href</a:t>
            </a:r>
            <a:r>
              <a:rPr lang="en-US" dirty="0"/>
              <a:t>="{{ </a:t>
            </a:r>
            <a:r>
              <a:rPr lang="en-US" dirty="0" err="1"/>
              <a:t>url_for</a:t>
            </a:r>
            <a:r>
              <a:rPr lang="en-US" dirty="0"/>
              <a:t>('static', filename='</a:t>
            </a:r>
            <a:r>
              <a:rPr lang="en-US" dirty="0" err="1"/>
              <a:t>favicon.ico</a:t>
            </a:r>
            <a:r>
              <a:rPr lang="en-US" dirty="0"/>
              <a:t>') }}"</a:t>
            </a:r>
            <a:r>
              <a:rPr lang="en-US" b="1" dirty="0"/>
              <a:t>&gt;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902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566D-D89B-E24E-825D-4A4C5381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63CD-BD8A-FC4F-AC41-1BB25FE4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691638"/>
            <a:ext cx="10075141" cy="3188586"/>
          </a:xfrm>
        </p:spPr>
        <p:txBody>
          <a:bodyPr>
            <a:normAutofit fontScale="92500" lnSpcReduction="20000"/>
          </a:bodyPr>
          <a:lstStyle/>
          <a:p>
            <a:r>
              <a:rPr lang="en-IL" dirty="0"/>
              <a:t>Full documentation: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https://getbootstrap.com/docs/5.1/getting-started/introduction/</a:t>
            </a:r>
            <a:endParaRPr lang="en-US" dirty="0"/>
          </a:p>
          <a:p>
            <a:r>
              <a:rPr lang="en-US" dirty="0"/>
              <a:t>For example: components -&gt; buttons</a:t>
            </a:r>
            <a:endParaRPr lang="en-IL" dirty="0"/>
          </a:p>
          <a:p>
            <a:r>
              <a:rPr lang="en-US" dirty="0"/>
              <a:t>Copy link tag of CSS of Bootstrap to head</a:t>
            </a:r>
          </a:p>
          <a:p>
            <a:r>
              <a:rPr lang="en-US" dirty="0">
                <a:hlinkClick r:id="rId3"/>
              </a:rPr>
              <a:t>https://getbootstrap.com/docs/5.1/getting-started/introduction/#css</a:t>
            </a:r>
            <a:r>
              <a:rPr lang="en-US" dirty="0"/>
              <a:t> </a:t>
            </a:r>
            <a:endParaRPr lang="en-IL" dirty="0"/>
          </a:p>
          <a:p>
            <a:r>
              <a:rPr lang="en-US" dirty="0"/>
              <a:t>Copy script tag of CSS of Bootstrap</a:t>
            </a:r>
            <a:r>
              <a:rPr lang="en-IL" dirty="0"/>
              <a:t> to body</a:t>
            </a:r>
          </a:p>
          <a:p>
            <a:r>
              <a:rPr lang="en-US" dirty="0">
                <a:hlinkClick r:id="rId4"/>
              </a:rPr>
              <a:t>https://getbootstrap.com/docs/5.1/getting-started/introduction/#bundle</a:t>
            </a:r>
            <a:r>
              <a:rPr lang="en-IL" dirty="0">
                <a:hlinkClick r:id="rId4"/>
              </a:rPr>
              <a:t>d</a:t>
            </a:r>
            <a:endParaRPr lang="en-IL" dirty="0"/>
          </a:p>
          <a:p>
            <a:r>
              <a:rPr lang="en-IL" dirty="0"/>
              <a:t>(Showing the project…)</a:t>
            </a:r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9417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C72A-00D8-F440-8EF2-784427AC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Responsive Navbar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6350-4C6F-0E4B-A23E-48695022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691638"/>
            <a:ext cx="10562029" cy="3188586"/>
          </a:xfrm>
        </p:spPr>
        <p:txBody>
          <a:bodyPr>
            <a:normAutofit lnSpcReduction="10000"/>
          </a:bodyPr>
          <a:lstStyle/>
          <a:p>
            <a:r>
              <a:rPr lang="en-IL" dirty="0"/>
              <a:t> Breakpoints (</a:t>
            </a:r>
            <a:r>
              <a:rPr lang="en-US" dirty="0">
                <a:hlinkClick r:id="rId2"/>
              </a:rPr>
              <a:t>https://getbootstrap.com/docs/5.1/layout/breakpoints/</a:t>
            </a:r>
            <a:r>
              <a:rPr lang="en-IL" dirty="0"/>
              <a:t>)</a:t>
            </a:r>
          </a:p>
          <a:p>
            <a:r>
              <a:rPr lang="en-IL" dirty="0"/>
              <a:t>Color (</a:t>
            </a:r>
            <a:r>
              <a:rPr lang="en-US" dirty="0">
                <a:hlinkClick r:id="rId3"/>
              </a:rPr>
              <a:t>https://getbootstrap.com/docs/5.1/customize/color/</a:t>
            </a:r>
            <a:r>
              <a:rPr lang="en-IL" dirty="0"/>
              <a:t>)</a:t>
            </a:r>
          </a:p>
          <a:p>
            <a:r>
              <a:rPr lang="en-IL" dirty="0"/>
              <a:t>Example: </a:t>
            </a:r>
            <a:r>
              <a:rPr lang="en-US" dirty="0" err="1"/>
              <a:t>nav.navbar.navbar</a:t>
            </a:r>
            <a:r>
              <a:rPr lang="en-US" dirty="0"/>
              <a:t>-expand-</a:t>
            </a:r>
            <a:r>
              <a:rPr lang="en-US" dirty="0" err="1"/>
              <a:t>lg.bg</a:t>
            </a:r>
            <a:r>
              <a:rPr lang="en-US" dirty="0"/>
              <a:t>-</a:t>
            </a:r>
            <a:r>
              <a:rPr lang="en-US" dirty="0" err="1"/>
              <a:t>dark.navbar</a:t>
            </a:r>
            <a:r>
              <a:rPr lang="en-US" dirty="0"/>
              <a:t>-dark</a:t>
            </a:r>
          </a:p>
          <a:p>
            <a:r>
              <a:rPr lang="en-US" dirty="0"/>
              <a:t>Container (.container) for padding</a:t>
            </a:r>
          </a:p>
          <a:p>
            <a:r>
              <a:rPr lang="en-US" dirty="0"/>
              <a:t>Collapse bar (.</a:t>
            </a:r>
            <a:r>
              <a:rPr lang="en-US" dirty="0" err="1"/>
              <a:t>collapse.navbar</a:t>
            </a:r>
            <a:r>
              <a:rPr lang="en-US" dirty="0"/>
              <a:t>-collapse)</a:t>
            </a:r>
          </a:p>
          <a:p>
            <a:r>
              <a:rPr lang="en-US" dirty="0"/>
              <a:t>List inside navbar..</a:t>
            </a:r>
          </a:p>
          <a:p>
            <a:r>
              <a:rPr lang="en-US" dirty="0"/>
              <a:t>Button..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5050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A4F6-9A72-BD47-93FB-36806639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Showcase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F8AE-BB01-D943-B6FE-195EF701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Padding: pt-5, pb-5, px-5, py-5, p-5</a:t>
            </a:r>
          </a:p>
          <a:p>
            <a:r>
              <a:rPr lang="en-IL" dirty="0"/>
              <a:t>Sizing</a:t>
            </a:r>
            <a:r>
              <a:rPr lang="en-IL" dirty="0">
                <a:sym typeface="Wingdings" pitchFamily="2" charset="2"/>
              </a:rPr>
              <a:t> (</a:t>
            </a:r>
            <a:r>
              <a:rPr lang="en-US" dirty="0">
                <a:sym typeface="Wingdings" pitchFamily="2" charset="2"/>
                <a:hlinkClick r:id="rId2"/>
              </a:rPr>
              <a:t>https://getbootstrap.com/docs/5.1/utilities/sizing/</a:t>
            </a:r>
            <a:r>
              <a:rPr lang="en-IL" dirty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H</a:t>
            </a:r>
            <a:r>
              <a:rPr lang="en-IL" dirty="0">
                <a:sym typeface="Wingdings" pitchFamily="2" charset="2"/>
              </a:rPr>
              <a:t>1 tag..</a:t>
            </a:r>
          </a:p>
          <a:p>
            <a:r>
              <a:rPr lang="en-US" dirty="0">
                <a:sym typeface="Wingdings" pitchFamily="2" charset="2"/>
              </a:rPr>
              <a:t>I</a:t>
            </a:r>
            <a:r>
              <a:rPr lang="en-IL" dirty="0">
                <a:sym typeface="Wingdings" pitchFamily="2" charset="2"/>
              </a:rPr>
              <a:t>mage..</a:t>
            </a:r>
          </a:p>
          <a:p>
            <a:r>
              <a:rPr lang="en-US" dirty="0">
                <a:sym typeface="Wingdings" pitchFamily="2" charset="2"/>
              </a:rPr>
              <a:t>B</a:t>
            </a:r>
            <a:r>
              <a:rPr lang="en-IL" dirty="0">
                <a:sym typeface="Wingdings" pitchFamily="2" charset="2"/>
              </a:rPr>
              <a:t>utton..</a:t>
            </a:r>
          </a:p>
          <a:p>
            <a:r>
              <a:rPr lang="en-IL" dirty="0">
                <a:sym typeface="Wingdings" pitchFamily="2" charset="2"/>
              </a:rPr>
              <a:t>Allignment..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1359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10FA-BEC4-5A41-A62E-4FF7EB23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Newsletter Component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0181-1FE6-E14E-8022-71CAFFE0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691638"/>
            <a:ext cx="10704533" cy="3188586"/>
          </a:xfrm>
        </p:spPr>
        <p:txBody>
          <a:bodyPr/>
          <a:lstStyle/>
          <a:p>
            <a:r>
              <a:rPr lang="en-IL" dirty="0"/>
              <a:t>Separate section..</a:t>
            </a:r>
          </a:p>
          <a:p>
            <a:r>
              <a:rPr lang="en-IL" dirty="0"/>
              <a:t>Input group (</a:t>
            </a:r>
            <a:r>
              <a:rPr lang="en-US" dirty="0">
                <a:hlinkClick r:id="rId2"/>
              </a:rPr>
              <a:t>https://getbootstrap.com/docs/5.1/forms/input-group/#button-addons</a:t>
            </a:r>
            <a:r>
              <a:rPr lang="en-IL" dirty="0"/>
              <a:t>)</a:t>
            </a:r>
          </a:p>
          <a:p>
            <a:r>
              <a:rPr lang="en-IL" dirty="0"/>
              <a:t>Custom styling..</a:t>
            </a:r>
          </a:p>
        </p:txBody>
      </p:sp>
    </p:spTree>
    <p:extLst>
      <p:ext uri="{BB962C8B-B14F-4D97-AF65-F5344CB8AC3E}">
        <p14:creationId xmlns:p14="http://schemas.microsoft.com/office/powerpoint/2010/main" val="255798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4F85-A224-AC48-8D98-E1BCB2EC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Boxes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E03E-E989-C04E-B796-0A084D034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10835162" cy="3188586"/>
          </a:xfrm>
        </p:spPr>
        <p:txBody>
          <a:bodyPr/>
          <a:lstStyle/>
          <a:p>
            <a:r>
              <a:rPr lang="en-IL" dirty="0"/>
              <a:t>Rows and columns..</a:t>
            </a:r>
          </a:p>
          <a:p>
            <a:r>
              <a:rPr lang="en-IL" dirty="0"/>
              <a:t>Cards (</a:t>
            </a:r>
            <a:r>
              <a:rPr lang="en-US" dirty="0">
                <a:hlinkClick r:id="rId2"/>
              </a:rPr>
              <a:t>https://getbootstrap.com/docs/5.1/components/card/</a:t>
            </a:r>
            <a:r>
              <a:rPr lang="en-US" dirty="0"/>
              <a:t> </a:t>
            </a:r>
            <a:r>
              <a:rPr lang="en-IL" dirty="0"/>
              <a:t>)</a:t>
            </a:r>
          </a:p>
          <a:p>
            <a:r>
              <a:rPr lang="en-IL" dirty="0"/>
              <a:t>Compose a card..</a:t>
            </a:r>
          </a:p>
          <a:p>
            <a:r>
              <a:rPr lang="en-IL" dirty="0"/>
              <a:t>Bootstrap icons (</a:t>
            </a:r>
            <a:r>
              <a:rPr lang="en-US" dirty="0">
                <a:hlinkClick r:id="rId3"/>
              </a:rPr>
              <a:t>https://blog.getbootstrap.com/2021/01/07/bootstrap-icons-1-3-0/</a:t>
            </a:r>
            <a:r>
              <a:rPr lang="en-IL" dirty="0"/>
              <a:t>)</a:t>
            </a:r>
          </a:p>
          <a:p>
            <a:r>
              <a:rPr lang="en-IL" dirty="0"/>
              <a:t>Change style per card..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2549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31A7-B205-E344-ADE0-BE8A29E5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Learn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9BE6-2283-3548-9131-40B70E65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Create section with ID in order to be able to navigate to that section..</a:t>
            </a:r>
          </a:p>
          <a:p>
            <a:r>
              <a:rPr lang="en-IL" dirty="0"/>
              <a:t>Use Bootstrap grid to create the sections..</a:t>
            </a:r>
          </a:p>
          <a:p>
            <a:r>
              <a:rPr lang="en-IL" dirty="0"/>
              <a:t>Change styles</a:t>
            </a:r>
          </a:p>
        </p:txBody>
      </p:sp>
    </p:spTree>
    <p:extLst>
      <p:ext uri="{BB962C8B-B14F-4D97-AF65-F5344CB8AC3E}">
        <p14:creationId xmlns:p14="http://schemas.microsoft.com/office/powerpoint/2010/main" val="25821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58DE-FF8F-D24C-BDDE-EF1CE68D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Question Accordion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A321-B444-814B-8B8B-9ADDA1AE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10657032" cy="3188586"/>
          </a:xfrm>
        </p:spPr>
        <p:txBody>
          <a:bodyPr/>
          <a:lstStyle/>
          <a:p>
            <a:r>
              <a:rPr lang="en-IL" dirty="0"/>
              <a:t>Accordion (</a:t>
            </a:r>
            <a:r>
              <a:rPr lang="en-US" dirty="0">
                <a:hlinkClick r:id="rId2"/>
              </a:rPr>
              <a:t>https://getbootstrap.com/docs/5.0/components/accordion/</a:t>
            </a:r>
            <a:r>
              <a:rPr lang="en-IL" dirty="0"/>
              <a:t>)</a:t>
            </a:r>
          </a:p>
          <a:p>
            <a:r>
              <a:rPr lang="en-IL" dirty="0"/>
              <a:t>Paste the accordion..</a:t>
            </a:r>
          </a:p>
          <a:p>
            <a:r>
              <a:rPr lang="en-IL" dirty="0"/>
              <a:t>Change the content..</a:t>
            </a:r>
          </a:p>
        </p:txBody>
      </p:sp>
    </p:spTree>
    <p:extLst>
      <p:ext uri="{BB962C8B-B14F-4D97-AF65-F5344CB8AC3E}">
        <p14:creationId xmlns:p14="http://schemas.microsoft.com/office/powerpoint/2010/main" val="323004478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2E8E6"/>
      </a:lt2>
      <a:accent1>
        <a:srgbClr val="C696A3"/>
      </a:accent1>
      <a:accent2>
        <a:srgbClr val="BA887F"/>
      </a:accent2>
      <a:accent3>
        <a:srgbClr val="B9A07E"/>
      </a:accent3>
      <a:accent4>
        <a:srgbClr val="A7A672"/>
      </a:accent4>
      <a:accent5>
        <a:srgbClr val="99A980"/>
      </a:accent5>
      <a:accent6>
        <a:srgbClr val="81AE77"/>
      </a:accent6>
      <a:hlink>
        <a:srgbClr val="568F80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473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Seaford Display</vt:lpstr>
      <vt:lpstr>System Font Regular</vt:lpstr>
      <vt:lpstr>Tenorite</vt:lpstr>
      <vt:lpstr>MadridVTI</vt:lpstr>
      <vt:lpstr>Bootstrap 5</vt:lpstr>
      <vt:lpstr>Favicon</vt:lpstr>
      <vt:lpstr>Documentation</vt:lpstr>
      <vt:lpstr>Responsive Navbar</vt:lpstr>
      <vt:lpstr>Showcase Component</vt:lpstr>
      <vt:lpstr>Newsletter Component </vt:lpstr>
      <vt:lpstr>Boxes Component</vt:lpstr>
      <vt:lpstr>Learn Sections</vt:lpstr>
      <vt:lpstr>Question Accordion</vt:lpstr>
      <vt:lpstr>Instructors section</vt:lpstr>
      <vt:lpstr>Contacts and Map</vt:lpstr>
      <vt:lpstr>Footer Component</vt:lpstr>
      <vt:lpstr>Model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5</dc:title>
  <dc:creator>Arseni Perchik</dc:creator>
  <cp:lastModifiedBy>Arseni Perchik</cp:lastModifiedBy>
  <cp:revision>14</cp:revision>
  <dcterms:created xsi:type="dcterms:W3CDTF">2021-10-26T07:20:38Z</dcterms:created>
  <dcterms:modified xsi:type="dcterms:W3CDTF">2021-10-26T14:05:16Z</dcterms:modified>
</cp:coreProperties>
</file>