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6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176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981030B-5DE0-4700-A309-1910F2202A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374" y="91440"/>
            <a:ext cx="662657" cy="66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4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8829968-4D49-4A88-8CE2-08841DE9FFF2}"/>
              </a:ext>
            </a:extLst>
          </p:cNvPr>
          <p:cNvGrpSpPr/>
          <p:nvPr/>
        </p:nvGrpSpPr>
        <p:grpSpPr>
          <a:xfrm>
            <a:off x="3966599" y="3116894"/>
            <a:ext cx="8054715" cy="3605161"/>
            <a:chOff x="592463" y="2860862"/>
            <a:chExt cx="8054715" cy="360516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69A987-BA54-4D02-BB50-7172B990A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2463" y="3721608"/>
              <a:ext cx="1300344" cy="1662344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1A5B29A-529C-4D1F-B152-66E46CE47E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511"/>
            <a:stretch/>
          </p:blipFill>
          <p:spPr>
            <a:xfrm rot="5400000">
              <a:off x="3467412" y="1286258"/>
              <a:ext cx="3605161" cy="675437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4639613-A21C-4CE0-953A-01047B57F9F8}"/>
              </a:ext>
            </a:extLst>
          </p:cNvPr>
          <p:cNvSpPr txBox="1"/>
          <p:nvPr/>
        </p:nvSpPr>
        <p:spPr>
          <a:xfrm>
            <a:off x="57702" y="0"/>
            <a:ext cx="3094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System HW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2D4904-E753-4D84-B974-C92677368DDE}"/>
              </a:ext>
            </a:extLst>
          </p:cNvPr>
          <p:cNvGrpSpPr/>
          <p:nvPr/>
        </p:nvGrpSpPr>
        <p:grpSpPr>
          <a:xfrm>
            <a:off x="1106424" y="1398792"/>
            <a:ext cx="4927664" cy="1612618"/>
            <a:chOff x="1106424" y="1398792"/>
            <a:chExt cx="4927664" cy="161261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2BED0BC-F6CB-4022-9A70-36A673F0B8D8}"/>
                </a:ext>
              </a:extLst>
            </p:cNvPr>
            <p:cNvGrpSpPr/>
            <p:nvPr/>
          </p:nvGrpSpPr>
          <p:grpSpPr>
            <a:xfrm>
              <a:off x="1106424" y="1398792"/>
              <a:ext cx="4927664" cy="1544433"/>
              <a:chOff x="1106424" y="1398792"/>
              <a:chExt cx="4927664" cy="1544433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92F840-D154-4EDC-84FF-449F1B834757}"/>
                  </a:ext>
                </a:extLst>
              </p:cNvPr>
              <p:cNvSpPr txBox="1"/>
              <p:nvPr/>
            </p:nvSpPr>
            <p:spPr>
              <a:xfrm>
                <a:off x="1106424" y="1398850"/>
                <a:ext cx="124104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/>
                  <a:t>💻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623017-A372-4DFB-85B2-1B973B658349}"/>
                  </a:ext>
                </a:extLst>
              </p:cNvPr>
              <p:cNvSpPr txBox="1"/>
              <p:nvPr/>
            </p:nvSpPr>
            <p:spPr>
              <a:xfrm>
                <a:off x="2773655" y="1398850"/>
                <a:ext cx="124104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/>
                  <a:t>💻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1D38D9-7CB5-4BA8-A60A-A28B60FC6B46}"/>
                  </a:ext>
                </a:extLst>
              </p:cNvPr>
              <p:cNvSpPr txBox="1"/>
              <p:nvPr/>
            </p:nvSpPr>
            <p:spPr>
              <a:xfrm>
                <a:off x="4536708" y="1398792"/>
                <a:ext cx="124104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/>
                  <a:t>🖥</a:t>
                </a: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3571741-5BE9-4549-9FE8-8C759EA177C0}"/>
                  </a:ext>
                </a:extLst>
              </p:cNvPr>
              <p:cNvCxnSpPr>
                <a:cxnSpLocks/>
                <a:stCxn id="9" idx="2"/>
              </p:cNvCxnSpPr>
              <p:nvPr/>
            </p:nvCxnSpPr>
            <p:spPr>
              <a:xfrm flipH="1">
                <a:off x="3394177" y="2414513"/>
                <a:ext cx="1" cy="226293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3FD171AD-8D61-48A6-83A1-C4945C8AAF3D}"/>
                  </a:ext>
                </a:extLst>
              </p:cNvPr>
              <p:cNvCxnSpPr>
                <a:cxnSpLocks/>
                <a:stCxn id="7" idx="2"/>
                <a:endCxn id="10" idx="2"/>
              </p:cNvCxnSpPr>
              <p:nvPr/>
            </p:nvCxnSpPr>
            <p:spPr>
              <a:xfrm rot="5400000" flipH="1" flipV="1">
                <a:off x="3442060" y="699342"/>
                <a:ext cx="58" cy="3430284"/>
              </a:xfrm>
              <a:prstGeom prst="bentConnector3">
                <a:avLst>
                  <a:gd name="adj1" fmla="val -394137931"/>
                </a:avLst>
              </a:prstGeom>
              <a:ln w="38100" cap="rnd">
                <a:solidFill>
                  <a:srgbClr val="0070C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DC174482-A005-4384-996B-541A69E6E582}"/>
                  </a:ext>
                </a:extLst>
              </p:cNvPr>
              <p:cNvCxnSpPr/>
              <p:nvPr/>
            </p:nvCxnSpPr>
            <p:spPr>
              <a:xfrm>
                <a:off x="5157230" y="2643187"/>
                <a:ext cx="876858" cy="300038"/>
              </a:xfrm>
              <a:prstGeom prst="bentConnector3">
                <a:avLst>
                  <a:gd name="adj1" fmla="val 100240"/>
                </a:avLst>
              </a:prstGeom>
              <a:ln w="38100" cap="rnd">
                <a:solidFill>
                  <a:srgbClr val="0070C0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E1E98B1-0CE5-4529-B94D-F881F8991AB2}"/>
                </a:ext>
              </a:extLst>
            </p:cNvPr>
            <p:cNvSpPr txBox="1"/>
            <p:nvPr/>
          </p:nvSpPr>
          <p:spPr>
            <a:xfrm>
              <a:off x="1621731" y="2642078"/>
              <a:ext cx="832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 Gbps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2302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8829968-4D49-4A88-8CE2-08841DE9FFF2}"/>
              </a:ext>
            </a:extLst>
          </p:cNvPr>
          <p:cNvGrpSpPr/>
          <p:nvPr/>
        </p:nvGrpSpPr>
        <p:grpSpPr>
          <a:xfrm>
            <a:off x="3966599" y="3116894"/>
            <a:ext cx="8054715" cy="3605161"/>
            <a:chOff x="592463" y="2860862"/>
            <a:chExt cx="8054715" cy="360516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69A987-BA54-4D02-BB50-7172B990A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2463" y="3721608"/>
              <a:ext cx="1300344" cy="1662344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1A5B29A-529C-4D1F-B152-66E46CE47E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511"/>
            <a:stretch/>
          </p:blipFill>
          <p:spPr>
            <a:xfrm rot="5400000">
              <a:off x="3467412" y="1286258"/>
              <a:ext cx="3605161" cy="675437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4639613-A21C-4CE0-953A-01047B57F9F8}"/>
              </a:ext>
            </a:extLst>
          </p:cNvPr>
          <p:cNvSpPr txBox="1"/>
          <p:nvPr/>
        </p:nvSpPr>
        <p:spPr>
          <a:xfrm>
            <a:off x="57702" y="0"/>
            <a:ext cx="29936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System SW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BED0BC-F6CB-4022-9A70-36A673F0B8D8}"/>
              </a:ext>
            </a:extLst>
          </p:cNvPr>
          <p:cNvGrpSpPr/>
          <p:nvPr/>
        </p:nvGrpSpPr>
        <p:grpSpPr>
          <a:xfrm>
            <a:off x="1106424" y="1398792"/>
            <a:ext cx="4927664" cy="1544433"/>
            <a:chOff x="1106424" y="1398792"/>
            <a:chExt cx="4927664" cy="154443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A92F840-D154-4EDC-84FF-449F1B834757}"/>
                </a:ext>
              </a:extLst>
            </p:cNvPr>
            <p:cNvSpPr txBox="1"/>
            <p:nvPr/>
          </p:nvSpPr>
          <p:spPr>
            <a:xfrm>
              <a:off x="1106424" y="1398850"/>
              <a:ext cx="124104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💻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623017-A372-4DFB-85B2-1B973B658349}"/>
                </a:ext>
              </a:extLst>
            </p:cNvPr>
            <p:cNvSpPr txBox="1"/>
            <p:nvPr/>
          </p:nvSpPr>
          <p:spPr>
            <a:xfrm>
              <a:off x="2773655" y="1398850"/>
              <a:ext cx="124104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💻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1D38D9-7CB5-4BA8-A60A-A28B60FC6B46}"/>
                </a:ext>
              </a:extLst>
            </p:cNvPr>
            <p:cNvSpPr txBox="1"/>
            <p:nvPr/>
          </p:nvSpPr>
          <p:spPr>
            <a:xfrm>
              <a:off x="4536708" y="1398792"/>
              <a:ext cx="124104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🖥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3571741-5BE9-4549-9FE8-8C759EA177C0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3394177" y="2414513"/>
              <a:ext cx="1" cy="226293"/>
            </a:xfrm>
            <a:prstGeom prst="line">
              <a:avLst/>
            </a:prstGeom>
            <a:ln w="38100" cap="rnd">
              <a:solidFill>
                <a:srgbClr val="0070C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3FD171AD-8D61-48A6-83A1-C4945C8AAF3D}"/>
                </a:ext>
              </a:extLst>
            </p:cNvPr>
            <p:cNvCxnSpPr>
              <a:cxnSpLocks/>
              <a:stCxn id="7" idx="2"/>
              <a:endCxn id="10" idx="2"/>
            </p:cNvCxnSpPr>
            <p:nvPr/>
          </p:nvCxnSpPr>
          <p:spPr>
            <a:xfrm rot="5400000" flipH="1" flipV="1">
              <a:off x="3442060" y="699342"/>
              <a:ext cx="58" cy="3430284"/>
            </a:xfrm>
            <a:prstGeom prst="bentConnector3">
              <a:avLst>
                <a:gd name="adj1" fmla="val -394137931"/>
              </a:avLst>
            </a:prstGeom>
            <a:ln w="38100" cap="rnd">
              <a:solidFill>
                <a:srgbClr val="0070C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DC174482-A005-4384-996B-541A69E6E582}"/>
                </a:ext>
              </a:extLst>
            </p:cNvPr>
            <p:cNvCxnSpPr/>
            <p:nvPr/>
          </p:nvCxnSpPr>
          <p:spPr>
            <a:xfrm>
              <a:off x="5157230" y="2643187"/>
              <a:ext cx="876858" cy="300038"/>
            </a:xfrm>
            <a:prstGeom prst="bentConnector3">
              <a:avLst>
                <a:gd name="adj1" fmla="val 100240"/>
              </a:avLst>
            </a:prstGeom>
            <a:ln w="38100" cap="rnd">
              <a:solidFill>
                <a:srgbClr val="0070C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4002916-E037-4605-81E7-AA1835A2E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331" y="1384573"/>
            <a:ext cx="433316" cy="4559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77C9D4-AD83-4F5B-AE21-7D7E739DC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3283" y="1387292"/>
            <a:ext cx="433316" cy="4559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31EE72C-0332-4B2B-B2B0-9F88242E0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279" y="1380785"/>
            <a:ext cx="433316" cy="4559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99E673-4459-4E0B-A12E-FEBD6F642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882" y="4352839"/>
            <a:ext cx="433316" cy="4559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2EFD79-28E0-4008-96E6-75FB5CDBFFBA}"/>
              </a:ext>
            </a:extLst>
          </p:cNvPr>
          <p:cNvSpPr txBox="1"/>
          <p:nvPr/>
        </p:nvSpPr>
        <p:spPr>
          <a:xfrm>
            <a:off x="3442089" y="5639984"/>
            <a:ext cx="19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yarprobotinterface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9" name="Arrow: Curved Left 38">
            <a:extLst>
              <a:ext uri="{FF2B5EF4-FFF2-40B4-BE49-F238E27FC236}">
                <a16:creationId xmlns:a16="http://schemas.microsoft.com/office/drawing/2014/main" id="{CA089194-82E1-40C8-9E4A-A15C35CF1E09}"/>
              </a:ext>
            </a:extLst>
          </p:cNvPr>
          <p:cNvSpPr/>
          <p:nvPr/>
        </p:nvSpPr>
        <p:spPr>
          <a:xfrm rot="18771349">
            <a:off x="3315563" y="2793557"/>
            <a:ext cx="634627" cy="1662049"/>
          </a:xfrm>
          <a:prstGeom prst="curvedLeftArrow">
            <a:avLst/>
          </a:prstGeom>
          <a:solidFill>
            <a:srgbClr val="0070C0"/>
          </a:solidFill>
          <a:ln>
            <a:solidFill>
              <a:srgbClr val="00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Arrow: Curved Left 39">
            <a:extLst>
              <a:ext uri="{FF2B5EF4-FFF2-40B4-BE49-F238E27FC236}">
                <a16:creationId xmlns:a16="http://schemas.microsoft.com/office/drawing/2014/main" id="{81F0A69E-3E49-4E5F-973D-53C1B52F8E05}"/>
              </a:ext>
            </a:extLst>
          </p:cNvPr>
          <p:cNvSpPr/>
          <p:nvPr/>
        </p:nvSpPr>
        <p:spPr>
          <a:xfrm rot="7942111">
            <a:off x="2490542" y="3547416"/>
            <a:ext cx="634627" cy="1662049"/>
          </a:xfrm>
          <a:prstGeom prst="curvedLeftArrow">
            <a:avLst/>
          </a:prstGeom>
          <a:solidFill>
            <a:srgbClr val="0070C0"/>
          </a:solidFill>
          <a:ln>
            <a:solidFill>
              <a:srgbClr val="00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72A006-DADA-49C5-8DA8-B0540C026415}"/>
              </a:ext>
            </a:extLst>
          </p:cNvPr>
          <p:cNvSpPr txBox="1"/>
          <p:nvPr/>
        </p:nvSpPr>
        <p:spPr>
          <a:xfrm>
            <a:off x="3842760" y="3124722"/>
            <a:ext cx="123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commands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22C722-D02A-4DB7-8A99-41F26A508B4B}"/>
              </a:ext>
            </a:extLst>
          </p:cNvPr>
          <p:cNvSpPr txBox="1"/>
          <p:nvPr/>
        </p:nvSpPr>
        <p:spPr>
          <a:xfrm>
            <a:off x="1508659" y="4488888"/>
            <a:ext cx="105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30028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8829968-4D49-4A88-8CE2-08841DE9FFF2}"/>
              </a:ext>
            </a:extLst>
          </p:cNvPr>
          <p:cNvGrpSpPr/>
          <p:nvPr/>
        </p:nvGrpSpPr>
        <p:grpSpPr>
          <a:xfrm>
            <a:off x="3966599" y="3116894"/>
            <a:ext cx="8054715" cy="3605161"/>
            <a:chOff x="592463" y="2860862"/>
            <a:chExt cx="8054715" cy="360516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69A987-BA54-4D02-BB50-7172B990A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2463" y="3721608"/>
              <a:ext cx="1300344" cy="1662344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1A5B29A-529C-4D1F-B152-66E46CE47E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511"/>
            <a:stretch/>
          </p:blipFill>
          <p:spPr>
            <a:xfrm rot="5400000">
              <a:off x="3467412" y="1286258"/>
              <a:ext cx="3605161" cy="675437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4639613-A21C-4CE0-953A-01047B57F9F8}"/>
              </a:ext>
            </a:extLst>
          </p:cNvPr>
          <p:cNvSpPr txBox="1"/>
          <p:nvPr/>
        </p:nvSpPr>
        <p:spPr>
          <a:xfrm>
            <a:off x="57702" y="0"/>
            <a:ext cx="61670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Data Logging: Presently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BED0BC-F6CB-4022-9A70-36A673F0B8D8}"/>
              </a:ext>
            </a:extLst>
          </p:cNvPr>
          <p:cNvGrpSpPr/>
          <p:nvPr/>
        </p:nvGrpSpPr>
        <p:grpSpPr>
          <a:xfrm>
            <a:off x="1106424" y="1398792"/>
            <a:ext cx="4927664" cy="1544433"/>
            <a:chOff x="1106424" y="1398792"/>
            <a:chExt cx="4927664" cy="154443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A92F840-D154-4EDC-84FF-449F1B834757}"/>
                </a:ext>
              </a:extLst>
            </p:cNvPr>
            <p:cNvSpPr txBox="1"/>
            <p:nvPr/>
          </p:nvSpPr>
          <p:spPr>
            <a:xfrm>
              <a:off x="1106424" y="1398850"/>
              <a:ext cx="124104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💻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623017-A372-4DFB-85B2-1B973B658349}"/>
                </a:ext>
              </a:extLst>
            </p:cNvPr>
            <p:cNvSpPr txBox="1"/>
            <p:nvPr/>
          </p:nvSpPr>
          <p:spPr>
            <a:xfrm>
              <a:off x="2773655" y="1398850"/>
              <a:ext cx="124104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💻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1D38D9-7CB5-4BA8-A60A-A28B60FC6B46}"/>
                </a:ext>
              </a:extLst>
            </p:cNvPr>
            <p:cNvSpPr txBox="1"/>
            <p:nvPr/>
          </p:nvSpPr>
          <p:spPr>
            <a:xfrm>
              <a:off x="4536708" y="1398792"/>
              <a:ext cx="124104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🖥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3571741-5BE9-4549-9FE8-8C759EA177C0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3394177" y="2414513"/>
              <a:ext cx="1" cy="226293"/>
            </a:xfrm>
            <a:prstGeom prst="line">
              <a:avLst/>
            </a:prstGeom>
            <a:ln w="38100" cap="rnd">
              <a:solidFill>
                <a:srgbClr val="0070C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3FD171AD-8D61-48A6-83A1-C4945C8AAF3D}"/>
                </a:ext>
              </a:extLst>
            </p:cNvPr>
            <p:cNvCxnSpPr>
              <a:cxnSpLocks/>
              <a:stCxn id="7" idx="2"/>
              <a:endCxn id="10" idx="2"/>
            </p:cNvCxnSpPr>
            <p:nvPr/>
          </p:nvCxnSpPr>
          <p:spPr>
            <a:xfrm rot="5400000" flipH="1" flipV="1">
              <a:off x="3442060" y="699342"/>
              <a:ext cx="58" cy="3430284"/>
            </a:xfrm>
            <a:prstGeom prst="bentConnector3">
              <a:avLst>
                <a:gd name="adj1" fmla="val -394137931"/>
              </a:avLst>
            </a:prstGeom>
            <a:ln w="38100" cap="rnd">
              <a:solidFill>
                <a:srgbClr val="0070C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DC174482-A005-4384-996B-541A69E6E582}"/>
                </a:ext>
              </a:extLst>
            </p:cNvPr>
            <p:cNvCxnSpPr/>
            <p:nvPr/>
          </p:nvCxnSpPr>
          <p:spPr>
            <a:xfrm>
              <a:off x="5157230" y="2643187"/>
              <a:ext cx="876858" cy="300038"/>
            </a:xfrm>
            <a:prstGeom prst="bentConnector3">
              <a:avLst>
                <a:gd name="adj1" fmla="val 100240"/>
              </a:avLst>
            </a:prstGeom>
            <a:ln w="38100" cap="rnd">
              <a:solidFill>
                <a:srgbClr val="0070C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4002916-E037-4605-81E7-AA1835A2E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331" y="1384573"/>
            <a:ext cx="433316" cy="4559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77C9D4-AD83-4F5B-AE21-7D7E739DC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3283" y="1387292"/>
            <a:ext cx="433316" cy="4559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31EE72C-0332-4B2B-B2B0-9F88242E0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279" y="1380785"/>
            <a:ext cx="433316" cy="4559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99E673-4459-4E0B-A12E-FEBD6F642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882" y="4352839"/>
            <a:ext cx="433316" cy="4559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2EFD79-28E0-4008-96E6-75FB5CDBFFBA}"/>
              </a:ext>
            </a:extLst>
          </p:cNvPr>
          <p:cNvSpPr txBox="1"/>
          <p:nvPr/>
        </p:nvSpPr>
        <p:spPr>
          <a:xfrm>
            <a:off x="3442089" y="5639984"/>
            <a:ext cx="19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yarprobotinterface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9" name="Arrow: Curved Left 38">
            <a:extLst>
              <a:ext uri="{FF2B5EF4-FFF2-40B4-BE49-F238E27FC236}">
                <a16:creationId xmlns:a16="http://schemas.microsoft.com/office/drawing/2014/main" id="{CA089194-82E1-40C8-9E4A-A15C35CF1E09}"/>
              </a:ext>
            </a:extLst>
          </p:cNvPr>
          <p:cNvSpPr/>
          <p:nvPr/>
        </p:nvSpPr>
        <p:spPr>
          <a:xfrm rot="18771349">
            <a:off x="3315563" y="2793557"/>
            <a:ext cx="634627" cy="1662049"/>
          </a:xfrm>
          <a:prstGeom prst="curvedLeftArrow">
            <a:avLst/>
          </a:prstGeom>
          <a:solidFill>
            <a:srgbClr val="0070C0"/>
          </a:solidFill>
          <a:ln>
            <a:solidFill>
              <a:srgbClr val="00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Arrow: Curved Left 39">
            <a:extLst>
              <a:ext uri="{FF2B5EF4-FFF2-40B4-BE49-F238E27FC236}">
                <a16:creationId xmlns:a16="http://schemas.microsoft.com/office/drawing/2014/main" id="{81F0A69E-3E49-4E5F-973D-53C1B52F8E05}"/>
              </a:ext>
            </a:extLst>
          </p:cNvPr>
          <p:cNvSpPr/>
          <p:nvPr/>
        </p:nvSpPr>
        <p:spPr>
          <a:xfrm rot="7942111">
            <a:off x="2490542" y="3547416"/>
            <a:ext cx="634627" cy="1662049"/>
          </a:xfrm>
          <a:prstGeom prst="curvedLeftArrow">
            <a:avLst/>
          </a:prstGeom>
          <a:solidFill>
            <a:srgbClr val="0070C0"/>
          </a:solidFill>
          <a:ln>
            <a:solidFill>
              <a:srgbClr val="00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72A006-DADA-49C5-8DA8-B0540C026415}"/>
              </a:ext>
            </a:extLst>
          </p:cNvPr>
          <p:cNvSpPr txBox="1"/>
          <p:nvPr/>
        </p:nvSpPr>
        <p:spPr>
          <a:xfrm>
            <a:off x="3842760" y="3124722"/>
            <a:ext cx="123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commands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22C722-D02A-4DB7-8A99-41F26A508B4B}"/>
              </a:ext>
            </a:extLst>
          </p:cNvPr>
          <p:cNvSpPr txBox="1"/>
          <p:nvPr/>
        </p:nvSpPr>
        <p:spPr>
          <a:xfrm>
            <a:off x="1508659" y="4488888"/>
            <a:ext cx="105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feedback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FDB9322-B05B-41BC-963B-1CA8A62DB42C}"/>
              </a:ext>
            </a:extLst>
          </p:cNvPr>
          <p:cNvGrpSpPr/>
          <p:nvPr/>
        </p:nvGrpSpPr>
        <p:grpSpPr>
          <a:xfrm>
            <a:off x="6179035" y="771536"/>
            <a:ext cx="2958869" cy="2008171"/>
            <a:chOff x="6179035" y="771536"/>
            <a:chExt cx="2958869" cy="200817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A89013E-9765-494E-9419-AA770E7E5B36}"/>
                </a:ext>
              </a:extLst>
            </p:cNvPr>
            <p:cNvGrpSpPr/>
            <p:nvPr/>
          </p:nvGrpSpPr>
          <p:grpSpPr>
            <a:xfrm>
              <a:off x="6205392" y="771536"/>
              <a:ext cx="2932512" cy="2008171"/>
              <a:chOff x="6205392" y="771536"/>
              <a:chExt cx="2932512" cy="200817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A61E5AF-3D38-4D70-B4B2-2739B3C050D4}"/>
                  </a:ext>
                </a:extLst>
              </p:cNvPr>
              <p:cNvGrpSpPr/>
              <p:nvPr/>
            </p:nvGrpSpPr>
            <p:grpSpPr>
              <a:xfrm>
                <a:off x="6205392" y="1134854"/>
                <a:ext cx="1765464" cy="1325954"/>
                <a:chOff x="6134882" y="1007948"/>
                <a:chExt cx="1765464" cy="1325954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6F26BA1-ACEE-4AF3-8436-A5D823635C43}"/>
                    </a:ext>
                  </a:extLst>
                </p:cNvPr>
                <p:cNvSpPr txBox="1"/>
                <p:nvPr/>
              </p:nvSpPr>
              <p:spPr>
                <a:xfrm>
                  <a:off x="6134882" y="1007948"/>
                  <a:ext cx="17584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rgbClr val="0070C0"/>
                      </a:solidFill>
                    </a:rPr>
                    <a:t>yarpdatadumper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DC8FFBA-2156-4573-ABF0-4C4652590F8D}"/>
                    </a:ext>
                  </a:extLst>
                </p:cNvPr>
                <p:cNvSpPr txBox="1"/>
                <p:nvPr/>
              </p:nvSpPr>
              <p:spPr>
                <a:xfrm>
                  <a:off x="6134882" y="1366283"/>
                  <a:ext cx="17584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rgbClr val="0070C0"/>
                      </a:solidFill>
                    </a:rPr>
                    <a:t>yarpdatadumper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512DF07-3986-4436-B38A-40C55013E8CA}"/>
                    </a:ext>
                  </a:extLst>
                </p:cNvPr>
                <p:cNvSpPr txBox="1"/>
                <p:nvPr/>
              </p:nvSpPr>
              <p:spPr>
                <a:xfrm>
                  <a:off x="6141916" y="1964570"/>
                  <a:ext cx="17584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rgbClr val="0070C0"/>
                      </a:solidFill>
                    </a:rPr>
                    <a:t>yarpdatadumper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C001DC4-7EC1-456E-B836-47BD985CC2DE}"/>
                    </a:ext>
                  </a:extLst>
                </p:cNvPr>
                <p:cNvSpPr txBox="1"/>
                <p:nvPr/>
              </p:nvSpPr>
              <p:spPr>
                <a:xfrm>
                  <a:off x="6938044" y="1729107"/>
                  <a:ext cx="242374" cy="3648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ts val="600"/>
                    </a:lnSpc>
                  </a:pPr>
                  <a:r>
                    <a:rPr lang="en-US" dirty="0">
                      <a:solidFill>
                        <a:srgbClr val="0070C0"/>
                      </a:solidFill>
                    </a:rPr>
                    <a:t>.</a:t>
                  </a:r>
                </a:p>
                <a:p>
                  <a:pPr>
                    <a:lnSpc>
                      <a:spcPts val="600"/>
                    </a:lnSpc>
                  </a:pPr>
                  <a:r>
                    <a:rPr lang="en-US" dirty="0">
                      <a:solidFill>
                        <a:srgbClr val="0070C0"/>
                      </a:solidFill>
                    </a:rPr>
                    <a:t>.</a:t>
                  </a:r>
                </a:p>
                <a:p>
                  <a:pPr>
                    <a:lnSpc>
                      <a:spcPts val="600"/>
                    </a:lnSpc>
                  </a:pPr>
                  <a:r>
                    <a:rPr lang="en-US" dirty="0">
                      <a:solidFill>
                        <a:srgbClr val="0070C0"/>
                      </a:solidFill>
                    </a:rPr>
                    <a:t>.</a:t>
                  </a:r>
                </a:p>
              </p:txBody>
            </p:sp>
          </p:grpSp>
          <p:sp>
            <p:nvSpPr>
              <p:cNvPr id="13" name="Flowchart: Document 12">
                <a:extLst>
                  <a:ext uri="{FF2B5EF4-FFF2-40B4-BE49-F238E27FC236}">
                    <a16:creationId xmlns:a16="http://schemas.microsoft.com/office/drawing/2014/main" id="{79AF6E3C-90CB-4C19-8D90-CD3247DB0EFA}"/>
                  </a:ext>
                </a:extLst>
              </p:cNvPr>
              <p:cNvSpPr/>
              <p:nvPr/>
            </p:nvSpPr>
            <p:spPr>
              <a:xfrm>
                <a:off x="8644128" y="771536"/>
                <a:ext cx="493776" cy="465346"/>
              </a:xfrm>
              <a:prstGeom prst="flowChartDocumen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log</a:t>
                </a:r>
              </a:p>
            </p:txBody>
          </p:sp>
          <p:sp>
            <p:nvSpPr>
              <p:cNvPr id="27" name="Flowchart: Document 26">
                <a:extLst>
                  <a:ext uri="{FF2B5EF4-FFF2-40B4-BE49-F238E27FC236}">
                    <a16:creationId xmlns:a16="http://schemas.microsoft.com/office/drawing/2014/main" id="{5A1E3CB2-2EF4-4743-BB96-37F9E441860B}"/>
                  </a:ext>
                </a:extLst>
              </p:cNvPr>
              <p:cNvSpPr/>
              <p:nvPr/>
            </p:nvSpPr>
            <p:spPr>
              <a:xfrm>
                <a:off x="8623339" y="1445910"/>
                <a:ext cx="493776" cy="465346"/>
              </a:xfrm>
              <a:prstGeom prst="flowChartDocumen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log</a:t>
                </a:r>
              </a:p>
            </p:txBody>
          </p:sp>
          <p:sp>
            <p:nvSpPr>
              <p:cNvPr id="30" name="Flowchart: Document 29">
                <a:extLst>
                  <a:ext uri="{FF2B5EF4-FFF2-40B4-BE49-F238E27FC236}">
                    <a16:creationId xmlns:a16="http://schemas.microsoft.com/office/drawing/2014/main" id="{3EBC9ADB-A606-4A17-9CF7-5BD02B6E164E}"/>
                  </a:ext>
                </a:extLst>
              </p:cNvPr>
              <p:cNvSpPr/>
              <p:nvPr/>
            </p:nvSpPr>
            <p:spPr>
              <a:xfrm>
                <a:off x="8644128" y="2314361"/>
                <a:ext cx="493776" cy="465346"/>
              </a:xfrm>
              <a:prstGeom prst="flowChartDocumen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log</a:t>
                </a:r>
              </a:p>
            </p:txBody>
          </p:sp>
          <p:cxnSp>
            <p:nvCxnSpPr>
              <p:cNvPr id="19" name="Connector: Elbow 18">
                <a:extLst>
                  <a:ext uri="{FF2B5EF4-FFF2-40B4-BE49-F238E27FC236}">
                    <a16:creationId xmlns:a16="http://schemas.microsoft.com/office/drawing/2014/main" id="{FE52BCB2-0F9E-468B-8BE0-FD8C3D71A141}"/>
                  </a:ext>
                </a:extLst>
              </p:cNvPr>
              <p:cNvCxnSpPr>
                <a:cxnSpLocks/>
                <a:stCxn id="20" idx="3"/>
                <a:endCxn id="13" idx="1"/>
              </p:cNvCxnSpPr>
              <p:nvPr/>
            </p:nvCxnSpPr>
            <p:spPr>
              <a:xfrm flipV="1">
                <a:off x="7963822" y="1004209"/>
                <a:ext cx="680306" cy="315311"/>
              </a:xfrm>
              <a:prstGeom prst="bentConnector3">
                <a:avLst/>
              </a:prstGeom>
              <a:ln w="19050">
                <a:solidFill>
                  <a:srgbClr val="0070C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09140111-63C5-429B-81FF-597599AE77C1}"/>
                  </a:ext>
                </a:extLst>
              </p:cNvPr>
              <p:cNvCxnSpPr>
                <a:cxnSpLocks/>
                <a:stCxn id="22" idx="3"/>
                <a:endCxn id="27" idx="1"/>
              </p:cNvCxnSpPr>
              <p:nvPr/>
            </p:nvCxnSpPr>
            <p:spPr>
              <a:xfrm>
                <a:off x="7963822" y="1677855"/>
                <a:ext cx="659517" cy="728"/>
              </a:xfrm>
              <a:prstGeom prst="bentConnector3">
                <a:avLst/>
              </a:prstGeom>
              <a:ln w="19050">
                <a:solidFill>
                  <a:srgbClr val="0070C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90C341E7-9FFC-4543-BEC0-080966AECB70}"/>
                  </a:ext>
                </a:extLst>
              </p:cNvPr>
              <p:cNvCxnSpPr>
                <a:cxnSpLocks/>
                <a:stCxn id="23" idx="3"/>
                <a:endCxn id="30" idx="1"/>
              </p:cNvCxnSpPr>
              <p:nvPr/>
            </p:nvCxnSpPr>
            <p:spPr>
              <a:xfrm>
                <a:off x="7970856" y="2276142"/>
                <a:ext cx="673272" cy="270892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70C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E13A017-55A9-44FB-B9FB-2C03ABDCCC9B}"/>
                </a:ext>
              </a:extLst>
            </p:cNvPr>
            <p:cNvSpPr/>
            <p:nvPr/>
          </p:nvSpPr>
          <p:spPr>
            <a:xfrm>
              <a:off x="6179035" y="946430"/>
              <a:ext cx="1794776" cy="1693963"/>
            </a:xfrm>
            <a:prstGeom prst="roundRect">
              <a:avLst/>
            </a:prstGeom>
            <a:solidFill>
              <a:srgbClr val="00B050">
                <a:alpha val="20000"/>
              </a:srgbClr>
            </a:solidFill>
            <a:ln>
              <a:solidFill>
                <a:srgbClr val="00B05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4852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8829968-4D49-4A88-8CE2-08841DE9FFF2}"/>
              </a:ext>
            </a:extLst>
          </p:cNvPr>
          <p:cNvGrpSpPr/>
          <p:nvPr/>
        </p:nvGrpSpPr>
        <p:grpSpPr>
          <a:xfrm>
            <a:off x="3966599" y="3116894"/>
            <a:ext cx="8054715" cy="3605161"/>
            <a:chOff x="592463" y="2860862"/>
            <a:chExt cx="8054715" cy="360516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69A987-BA54-4D02-BB50-7172B990A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2463" y="3721608"/>
              <a:ext cx="1300344" cy="1662344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1A5B29A-529C-4D1F-B152-66E46CE47E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511"/>
            <a:stretch/>
          </p:blipFill>
          <p:spPr>
            <a:xfrm rot="5400000">
              <a:off x="3467412" y="1286258"/>
              <a:ext cx="3605161" cy="675437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4639613-A21C-4CE0-953A-01047B57F9F8}"/>
              </a:ext>
            </a:extLst>
          </p:cNvPr>
          <p:cNvSpPr txBox="1"/>
          <p:nvPr/>
        </p:nvSpPr>
        <p:spPr>
          <a:xfrm>
            <a:off x="57702" y="0"/>
            <a:ext cx="27519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Time Sync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BED0BC-F6CB-4022-9A70-36A673F0B8D8}"/>
              </a:ext>
            </a:extLst>
          </p:cNvPr>
          <p:cNvGrpSpPr/>
          <p:nvPr/>
        </p:nvGrpSpPr>
        <p:grpSpPr>
          <a:xfrm>
            <a:off x="1106424" y="1398792"/>
            <a:ext cx="4927664" cy="1544433"/>
            <a:chOff x="1106424" y="1398792"/>
            <a:chExt cx="4927664" cy="154443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A92F840-D154-4EDC-84FF-449F1B834757}"/>
                </a:ext>
              </a:extLst>
            </p:cNvPr>
            <p:cNvSpPr txBox="1"/>
            <p:nvPr/>
          </p:nvSpPr>
          <p:spPr>
            <a:xfrm>
              <a:off x="1106424" y="1398850"/>
              <a:ext cx="124104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💻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623017-A372-4DFB-85B2-1B973B658349}"/>
                </a:ext>
              </a:extLst>
            </p:cNvPr>
            <p:cNvSpPr txBox="1"/>
            <p:nvPr/>
          </p:nvSpPr>
          <p:spPr>
            <a:xfrm>
              <a:off x="2773655" y="1398850"/>
              <a:ext cx="124104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💻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1D38D9-7CB5-4BA8-A60A-A28B60FC6B46}"/>
                </a:ext>
              </a:extLst>
            </p:cNvPr>
            <p:cNvSpPr txBox="1"/>
            <p:nvPr/>
          </p:nvSpPr>
          <p:spPr>
            <a:xfrm>
              <a:off x="4536708" y="1398792"/>
              <a:ext cx="124104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🖥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3571741-5BE9-4549-9FE8-8C759EA177C0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3394177" y="2414513"/>
              <a:ext cx="1" cy="226293"/>
            </a:xfrm>
            <a:prstGeom prst="line">
              <a:avLst/>
            </a:prstGeom>
            <a:ln w="38100" cap="rnd">
              <a:solidFill>
                <a:srgbClr val="0070C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3FD171AD-8D61-48A6-83A1-C4945C8AAF3D}"/>
                </a:ext>
              </a:extLst>
            </p:cNvPr>
            <p:cNvCxnSpPr>
              <a:cxnSpLocks/>
              <a:stCxn id="7" idx="2"/>
              <a:endCxn id="10" idx="2"/>
            </p:cNvCxnSpPr>
            <p:nvPr/>
          </p:nvCxnSpPr>
          <p:spPr>
            <a:xfrm rot="5400000" flipH="1" flipV="1">
              <a:off x="3442060" y="699342"/>
              <a:ext cx="58" cy="3430284"/>
            </a:xfrm>
            <a:prstGeom prst="bentConnector3">
              <a:avLst>
                <a:gd name="adj1" fmla="val -394137931"/>
              </a:avLst>
            </a:prstGeom>
            <a:ln w="38100" cap="rnd">
              <a:solidFill>
                <a:srgbClr val="0070C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DC174482-A005-4384-996B-541A69E6E582}"/>
                </a:ext>
              </a:extLst>
            </p:cNvPr>
            <p:cNvCxnSpPr/>
            <p:nvPr/>
          </p:nvCxnSpPr>
          <p:spPr>
            <a:xfrm>
              <a:off x="5157230" y="2643187"/>
              <a:ext cx="876858" cy="300038"/>
            </a:xfrm>
            <a:prstGeom prst="bentConnector3">
              <a:avLst>
                <a:gd name="adj1" fmla="val 100240"/>
              </a:avLst>
            </a:prstGeom>
            <a:ln w="38100" cap="rnd">
              <a:solidFill>
                <a:srgbClr val="0070C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4002916-E037-4605-81E7-AA1835A2E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331" y="1384573"/>
            <a:ext cx="433316" cy="4559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77C9D4-AD83-4F5B-AE21-7D7E739DC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3283" y="1387292"/>
            <a:ext cx="433316" cy="4559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31EE72C-0332-4B2B-B2B0-9F88242E0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279" y="1380785"/>
            <a:ext cx="433316" cy="4559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99E673-4459-4E0B-A12E-FEBD6F642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882" y="4352839"/>
            <a:ext cx="433316" cy="4559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2EFD79-28E0-4008-96E6-75FB5CDBFFBA}"/>
              </a:ext>
            </a:extLst>
          </p:cNvPr>
          <p:cNvSpPr txBox="1"/>
          <p:nvPr/>
        </p:nvSpPr>
        <p:spPr>
          <a:xfrm>
            <a:off x="3442089" y="5639984"/>
            <a:ext cx="1949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yarprobotinterface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DiagnosticDaemon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FDB9322-B05B-41BC-963B-1CA8A62DB42C}"/>
              </a:ext>
            </a:extLst>
          </p:cNvPr>
          <p:cNvGrpSpPr/>
          <p:nvPr/>
        </p:nvGrpSpPr>
        <p:grpSpPr>
          <a:xfrm>
            <a:off x="6179035" y="771536"/>
            <a:ext cx="2958869" cy="2008171"/>
            <a:chOff x="6179035" y="771536"/>
            <a:chExt cx="2958869" cy="200817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A89013E-9765-494E-9419-AA770E7E5B36}"/>
                </a:ext>
              </a:extLst>
            </p:cNvPr>
            <p:cNvGrpSpPr/>
            <p:nvPr/>
          </p:nvGrpSpPr>
          <p:grpSpPr>
            <a:xfrm>
              <a:off x="6205392" y="771536"/>
              <a:ext cx="2932512" cy="2008171"/>
              <a:chOff x="6205392" y="771536"/>
              <a:chExt cx="2932512" cy="200817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A61E5AF-3D38-4D70-B4B2-2739B3C050D4}"/>
                  </a:ext>
                </a:extLst>
              </p:cNvPr>
              <p:cNvGrpSpPr/>
              <p:nvPr/>
            </p:nvGrpSpPr>
            <p:grpSpPr>
              <a:xfrm>
                <a:off x="6205392" y="1134854"/>
                <a:ext cx="1765464" cy="1325954"/>
                <a:chOff x="6134882" y="1007948"/>
                <a:chExt cx="1765464" cy="1325954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6F26BA1-ACEE-4AF3-8436-A5D823635C43}"/>
                    </a:ext>
                  </a:extLst>
                </p:cNvPr>
                <p:cNvSpPr txBox="1"/>
                <p:nvPr/>
              </p:nvSpPr>
              <p:spPr>
                <a:xfrm>
                  <a:off x="6134882" y="1007948"/>
                  <a:ext cx="17584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rgbClr val="0070C0"/>
                      </a:solidFill>
                    </a:rPr>
                    <a:t>yarpdatadumper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DC8FFBA-2156-4573-ABF0-4C4652590F8D}"/>
                    </a:ext>
                  </a:extLst>
                </p:cNvPr>
                <p:cNvSpPr txBox="1"/>
                <p:nvPr/>
              </p:nvSpPr>
              <p:spPr>
                <a:xfrm>
                  <a:off x="6134882" y="1366283"/>
                  <a:ext cx="17584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rgbClr val="0070C0"/>
                      </a:solidFill>
                    </a:rPr>
                    <a:t>yarpdatadumper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512DF07-3986-4436-B38A-40C55013E8CA}"/>
                    </a:ext>
                  </a:extLst>
                </p:cNvPr>
                <p:cNvSpPr txBox="1"/>
                <p:nvPr/>
              </p:nvSpPr>
              <p:spPr>
                <a:xfrm>
                  <a:off x="6141916" y="1964570"/>
                  <a:ext cx="17584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rgbClr val="0070C0"/>
                      </a:solidFill>
                    </a:rPr>
                    <a:t>yarpdatadumper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C001DC4-7EC1-456E-B836-47BD985CC2DE}"/>
                    </a:ext>
                  </a:extLst>
                </p:cNvPr>
                <p:cNvSpPr txBox="1"/>
                <p:nvPr/>
              </p:nvSpPr>
              <p:spPr>
                <a:xfrm>
                  <a:off x="6938044" y="1729107"/>
                  <a:ext cx="242374" cy="3648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ts val="600"/>
                    </a:lnSpc>
                  </a:pPr>
                  <a:r>
                    <a:rPr lang="en-US" dirty="0">
                      <a:solidFill>
                        <a:srgbClr val="0070C0"/>
                      </a:solidFill>
                    </a:rPr>
                    <a:t>.</a:t>
                  </a:r>
                </a:p>
                <a:p>
                  <a:pPr>
                    <a:lnSpc>
                      <a:spcPts val="600"/>
                    </a:lnSpc>
                  </a:pPr>
                  <a:r>
                    <a:rPr lang="en-US" dirty="0">
                      <a:solidFill>
                        <a:srgbClr val="0070C0"/>
                      </a:solidFill>
                    </a:rPr>
                    <a:t>.</a:t>
                  </a:r>
                </a:p>
                <a:p>
                  <a:pPr>
                    <a:lnSpc>
                      <a:spcPts val="600"/>
                    </a:lnSpc>
                  </a:pPr>
                  <a:r>
                    <a:rPr lang="en-US" dirty="0">
                      <a:solidFill>
                        <a:srgbClr val="0070C0"/>
                      </a:solidFill>
                    </a:rPr>
                    <a:t>.</a:t>
                  </a:r>
                </a:p>
              </p:txBody>
            </p:sp>
          </p:grpSp>
          <p:sp>
            <p:nvSpPr>
              <p:cNvPr id="13" name="Flowchart: Document 12">
                <a:extLst>
                  <a:ext uri="{FF2B5EF4-FFF2-40B4-BE49-F238E27FC236}">
                    <a16:creationId xmlns:a16="http://schemas.microsoft.com/office/drawing/2014/main" id="{79AF6E3C-90CB-4C19-8D90-CD3247DB0EFA}"/>
                  </a:ext>
                </a:extLst>
              </p:cNvPr>
              <p:cNvSpPr/>
              <p:nvPr/>
            </p:nvSpPr>
            <p:spPr>
              <a:xfrm>
                <a:off x="8644128" y="771536"/>
                <a:ext cx="493776" cy="465346"/>
              </a:xfrm>
              <a:prstGeom prst="flowChartDocumen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log</a:t>
                </a:r>
              </a:p>
            </p:txBody>
          </p:sp>
          <p:sp>
            <p:nvSpPr>
              <p:cNvPr id="27" name="Flowchart: Document 26">
                <a:extLst>
                  <a:ext uri="{FF2B5EF4-FFF2-40B4-BE49-F238E27FC236}">
                    <a16:creationId xmlns:a16="http://schemas.microsoft.com/office/drawing/2014/main" id="{5A1E3CB2-2EF4-4743-BB96-37F9E441860B}"/>
                  </a:ext>
                </a:extLst>
              </p:cNvPr>
              <p:cNvSpPr/>
              <p:nvPr/>
            </p:nvSpPr>
            <p:spPr>
              <a:xfrm>
                <a:off x="8623339" y="1445910"/>
                <a:ext cx="493776" cy="465346"/>
              </a:xfrm>
              <a:prstGeom prst="flowChartDocumen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log</a:t>
                </a:r>
              </a:p>
            </p:txBody>
          </p:sp>
          <p:sp>
            <p:nvSpPr>
              <p:cNvPr id="30" name="Flowchart: Document 29">
                <a:extLst>
                  <a:ext uri="{FF2B5EF4-FFF2-40B4-BE49-F238E27FC236}">
                    <a16:creationId xmlns:a16="http://schemas.microsoft.com/office/drawing/2014/main" id="{3EBC9ADB-A606-4A17-9CF7-5BD02B6E164E}"/>
                  </a:ext>
                </a:extLst>
              </p:cNvPr>
              <p:cNvSpPr/>
              <p:nvPr/>
            </p:nvSpPr>
            <p:spPr>
              <a:xfrm>
                <a:off x="8644128" y="2314361"/>
                <a:ext cx="493776" cy="465346"/>
              </a:xfrm>
              <a:prstGeom prst="flowChartDocumen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log</a:t>
                </a:r>
              </a:p>
            </p:txBody>
          </p:sp>
          <p:cxnSp>
            <p:nvCxnSpPr>
              <p:cNvPr id="19" name="Connector: Elbow 18">
                <a:extLst>
                  <a:ext uri="{FF2B5EF4-FFF2-40B4-BE49-F238E27FC236}">
                    <a16:creationId xmlns:a16="http://schemas.microsoft.com/office/drawing/2014/main" id="{FE52BCB2-0F9E-468B-8BE0-FD8C3D71A141}"/>
                  </a:ext>
                </a:extLst>
              </p:cNvPr>
              <p:cNvCxnSpPr>
                <a:cxnSpLocks/>
                <a:stCxn id="20" idx="3"/>
                <a:endCxn id="13" idx="1"/>
              </p:cNvCxnSpPr>
              <p:nvPr/>
            </p:nvCxnSpPr>
            <p:spPr>
              <a:xfrm flipV="1">
                <a:off x="7963822" y="1004209"/>
                <a:ext cx="680306" cy="315311"/>
              </a:xfrm>
              <a:prstGeom prst="bentConnector3">
                <a:avLst/>
              </a:prstGeom>
              <a:ln w="19050">
                <a:solidFill>
                  <a:srgbClr val="0070C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09140111-63C5-429B-81FF-597599AE77C1}"/>
                  </a:ext>
                </a:extLst>
              </p:cNvPr>
              <p:cNvCxnSpPr>
                <a:cxnSpLocks/>
                <a:stCxn id="22" idx="3"/>
                <a:endCxn id="27" idx="1"/>
              </p:cNvCxnSpPr>
              <p:nvPr/>
            </p:nvCxnSpPr>
            <p:spPr>
              <a:xfrm>
                <a:off x="7963822" y="1677855"/>
                <a:ext cx="659517" cy="728"/>
              </a:xfrm>
              <a:prstGeom prst="bentConnector3">
                <a:avLst/>
              </a:prstGeom>
              <a:ln w="19050">
                <a:solidFill>
                  <a:srgbClr val="0070C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90C341E7-9FFC-4543-BEC0-080966AECB70}"/>
                  </a:ext>
                </a:extLst>
              </p:cNvPr>
              <p:cNvCxnSpPr>
                <a:cxnSpLocks/>
                <a:stCxn id="23" idx="3"/>
                <a:endCxn id="30" idx="1"/>
              </p:cNvCxnSpPr>
              <p:nvPr/>
            </p:nvCxnSpPr>
            <p:spPr>
              <a:xfrm>
                <a:off x="7970856" y="2276142"/>
                <a:ext cx="673272" cy="270892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70C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E13A017-55A9-44FB-B9FB-2C03ABDCCC9B}"/>
                </a:ext>
              </a:extLst>
            </p:cNvPr>
            <p:cNvSpPr/>
            <p:nvPr/>
          </p:nvSpPr>
          <p:spPr>
            <a:xfrm>
              <a:off x="6179035" y="946430"/>
              <a:ext cx="1794776" cy="1693963"/>
            </a:xfrm>
            <a:prstGeom prst="roundRect">
              <a:avLst/>
            </a:prstGeom>
            <a:solidFill>
              <a:srgbClr val="00B050">
                <a:alpha val="20000"/>
              </a:srgbClr>
            </a:solidFill>
            <a:ln>
              <a:solidFill>
                <a:srgbClr val="00B05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6C8551-F8B6-459F-AE0F-8DF73A9A57BF}"/>
              </a:ext>
            </a:extLst>
          </p:cNvPr>
          <p:cNvSpPr txBox="1"/>
          <p:nvPr/>
        </p:nvSpPr>
        <p:spPr>
          <a:xfrm>
            <a:off x="862534" y="1398792"/>
            <a:ext cx="599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🕒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BD05EF-9180-407C-99B3-832006D7C580}"/>
              </a:ext>
            </a:extLst>
          </p:cNvPr>
          <p:cNvSpPr txBox="1"/>
          <p:nvPr/>
        </p:nvSpPr>
        <p:spPr>
          <a:xfrm>
            <a:off x="2515030" y="1404902"/>
            <a:ext cx="599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🕒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18B3F0-2810-42DB-B5E1-E9CE70964E8E}"/>
              </a:ext>
            </a:extLst>
          </p:cNvPr>
          <p:cNvSpPr txBox="1"/>
          <p:nvPr/>
        </p:nvSpPr>
        <p:spPr>
          <a:xfrm>
            <a:off x="4196274" y="1400856"/>
            <a:ext cx="599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🕒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03202F-45E1-4C1F-BF97-1F3E90662AFC}"/>
              </a:ext>
            </a:extLst>
          </p:cNvPr>
          <p:cNvSpPr txBox="1"/>
          <p:nvPr/>
        </p:nvSpPr>
        <p:spPr>
          <a:xfrm>
            <a:off x="6042317" y="6254914"/>
            <a:ext cx="599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🕒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5BBD1E-772D-4B83-AF03-D03A7F949094}"/>
              </a:ext>
            </a:extLst>
          </p:cNvPr>
          <p:cNvSpPr txBox="1"/>
          <p:nvPr/>
        </p:nvSpPr>
        <p:spPr>
          <a:xfrm>
            <a:off x="11421470" y="6245560"/>
            <a:ext cx="599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🕒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2305DD-D7B0-4580-8B4C-A1BDA428DD17}"/>
              </a:ext>
            </a:extLst>
          </p:cNvPr>
          <p:cNvSpPr txBox="1"/>
          <p:nvPr/>
        </p:nvSpPr>
        <p:spPr>
          <a:xfrm>
            <a:off x="5191609" y="5228375"/>
            <a:ext cx="599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🕒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8A800E-5737-40D3-8B3C-8E72D5CF4170}"/>
              </a:ext>
            </a:extLst>
          </p:cNvPr>
          <p:cNvSpPr txBox="1"/>
          <p:nvPr/>
        </p:nvSpPr>
        <p:spPr>
          <a:xfrm>
            <a:off x="8358603" y="6245562"/>
            <a:ext cx="599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🕒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851C34-176F-411B-8F11-2D09DA44AF2C}"/>
              </a:ext>
            </a:extLst>
          </p:cNvPr>
          <p:cNvSpPr txBox="1"/>
          <p:nvPr/>
        </p:nvSpPr>
        <p:spPr>
          <a:xfrm>
            <a:off x="7578315" y="6245561"/>
            <a:ext cx="599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🕒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C5D263-2732-4EFD-8839-AEE8149E9372}"/>
              </a:ext>
            </a:extLst>
          </p:cNvPr>
          <p:cNvSpPr txBox="1"/>
          <p:nvPr/>
        </p:nvSpPr>
        <p:spPr>
          <a:xfrm>
            <a:off x="6798174" y="6245561"/>
            <a:ext cx="599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🕒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AB9537-5EA6-4555-A24E-7C725990E0D2}"/>
              </a:ext>
            </a:extLst>
          </p:cNvPr>
          <p:cNvSpPr txBox="1"/>
          <p:nvPr/>
        </p:nvSpPr>
        <p:spPr>
          <a:xfrm>
            <a:off x="1621731" y="2642078"/>
            <a:ext cx="131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sync via </a:t>
            </a:r>
            <a:r>
              <a:rPr lang="en-US" b="1" dirty="0" err="1">
                <a:solidFill>
                  <a:srgbClr val="0070C0"/>
                </a:solidFill>
              </a:rPr>
              <a:t>ntp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B972CB-3376-4218-89C6-C0D9CB4A7169}"/>
              </a:ext>
            </a:extLst>
          </p:cNvPr>
          <p:cNvSpPr txBox="1"/>
          <p:nvPr/>
        </p:nvSpPr>
        <p:spPr>
          <a:xfrm>
            <a:off x="6670140" y="3558595"/>
            <a:ext cx="227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sync via DD broadcast</a:t>
            </a:r>
          </a:p>
        </p:txBody>
      </p:sp>
    </p:spTree>
    <p:extLst>
      <p:ext uri="{BB962C8B-B14F-4D97-AF65-F5344CB8AC3E}">
        <p14:creationId xmlns:p14="http://schemas.microsoft.com/office/powerpoint/2010/main" val="233286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439291-1C3C-4F8F-B75F-019741F8F38E}"/>
              </a:ext>
            </a:extLst>
          </p:cNvPr>
          <p:cNvSpPr txBox="1"/>
          <p:nvPr/>
        </p:nvSpPr>
        <p:spPr>
          <a:xfrm>
            <a:off x="57702" y="0"/>
            <a:ext cx="6701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Data Replaying: Presently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F35682A-999A-47CD-9441-FCFDC2969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00" y="1106424"/>
            <a:ext cx="8588704" cy="560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778D76-9CCD-471D-832C-1CCA21A40C50}"/>
              </a:ext>
            </a:extLst>
          </p:cNvPr>
          <p:cNvSpPr txBox="1"/>
          <p:nvPr/>
        </p:nvSpPr>
        <p:spPr>
          <a:xfrm>
            <a:off x="653169" y="4723215"/>
            <a:ext cx="159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yarpdataplayer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10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200B41-F63C-4931-A925-0F3958F9C5D0}"/>
              </a:ext>
            </a:extLst>
          </p:cNvPr>
          <p:cNvSpPr txBox="1"/>
          <p:nvPr/>
        </p:nvSpPr>
        <p:spPr>
          <a:xfrm>
            <a:off x="603504" y="1307592"/>
            <a:ext cx="8463664" cy="3737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Cumbersome (manual) handling of bank of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yarpdatadumpers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Noto Mono for Powerline" panose="020B0609030804020204" pitchFamily="49" charset="0"/>
              <a:ea typeface="Noto Mono for Powerline" panose="020B0609030804020204" pitchFamily="49" charset="0"/>
              <a:cs typeface="Noto Mono for Powerline" panose="020B060903080402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Logging commands can be relevant, but it is currently problematic: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Unable to deal w/ RPC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timestamp available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Many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/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command:o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single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/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command:i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endpoints to attach to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integrated solution (like </a:t>
            </a:r>
            <a:r>
              <a:rPr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webviz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openmct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…)for aggregate visualization of: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 avatar, time plots, external sync-ed sources (e.g. video)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439291-1C3C-4F8F-B75F-019741F8F38E}"/>
              </a:ext>
            </a:extLst>
          </p:cNvPr>
          <p:cNvSpPr txBox="1"/>
          <p:nvPr/>
        </p:nvSpPr>
        <p:spPr>
          <a:xfrm>
            <a:off x="57702" y="0"/>
            <a:ext cx="86505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Data Logging: Present Downsides</a:t>
            </a:r>
          </a:p>
        </p:txBody>
      </p:sp>
    </p:spTree>
    <p:extLst>
      <p:ext uri="{BB962C8B-B14F-4D97-AF65-F5344CB8AC3E}">
        <p14:creationId xmlns:p14="http://schemas.microsoft.com/office/powerpoint/2010/main" val="53326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439291-1C3C-4F8F-B75F-019741F8F38E}"/>
              </a:ext>
            </a:extLst>
          </p:cNvPr>
          <p:cNvSpPr txBox="1"/>
          <p:nvPr/>
        </p:nvSpPr>
        <p:spPr>
          <a:xfrm>
            <a:off x="57702" y="0"/>
            <a:ext cx="5755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Full Telemetry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AA98A-365A-43D5-B1AF-BE9A35946AE2}"/>
              </a:ext>
            </a:extLst>
          </p:cNvPr>
          <p:cNvSpPr txBox="1"/>
          <p:nvPr/>
        </p:nvSpPr>
        <p:spPr>
          <a:xfrm>
            <a:off x="603504" y="1307592"/>
            <a:ext cx="6838475" cy="1891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full telemetry system should allow for: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Choosing data to be streamed out: anything from anywhere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Noto Mono for Powerline" panose="020B0609030804020204" pitchFamily="49" charset="0"/>
              <a:ea typeface="Noto Mono for Powerline" panose="020B0609030804020204" pitchFamily="49" charset="0"/>
              <a:cs typeface="Noto Mono for Powerline" panose="020B060903080402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Configuring logging properties: rate, compression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Checking automatically bandwidth/logging-tables budget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7DD99C-0F07-42A4-8DF0-B21DBD1B3438}"/>
              </a:ext>
            </a:extLst>
          </p:cNvPr>
          <p:cNvGrpSpPr/>
          <p:nvPr/>
        </p:nvGrpSpPr>
        <p:grpSpPr>
          <a:xfrm>
            <a:off x="2952791" y="3659122"/>
            <a:ext cx="7632616" cy="2827504"/>
            <a:chOff x="2952791" y="3659122"/>
            <a:chExt cx="7632616" cy="282750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52A5C16-54B8-4655-B0BC-22C77952E5EB}"/>
                </a:ext>
              </a:extLst>
            </p:cNvPr>
            <p:cNvSpPr/>
            <p:nvPr/>
          </p:nvSpPr>
          <p:spPr>
            <a:xfrm>
              <a:off x="4517805" y="3659122"/>
              <a:ext cx="6067602" cy="2005881"/>
            </a:xfrm>
            <a:prstGeom prst="roundRect">
              <a:avLst/>
            </a:prstGeom>
            <a:solidFill>
              <a:schemeClr val="accent1">
                <a:lumMod val="75000"/>
                <a:alpha val="2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Document 6">
              <a:extLst>
                <a:ext uri="{FF2B5EF4-FFF2-40B4-BE49-F238E27FC236}">
                  <a16:creationId xmlns:a16="http://schemas.microsoft.com/office/drawing/2014/main" id="{89731C1C-7672-4BF5-92C4-20261574F0E9}"/>
                </a:ext>
              </a:extLst>
            </p:cNvPr>
            <p:cNvSpPr/>
            <p:nvPr/>
          </p:nvSpPr>
          <p:spPr>
            <a:xfrm>
              <a:off x="8319100" y="4018637"/>
              <a:ext cx="1463654" cy="1382305"/>
            </a:xfrm>
            <a:prstGeom prst="flowChartDocumen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Vars Indexes</a:t>
              </a:r>
            </a:p>
          </p:txBody>
        </p:sp>
        <p:sp>
          <p:nvSpPr>
            <p:cNvPr id="8" name="Flowchart: Document 7">
              <a:extLst>
                <a:ext uri="{FF2B5EF4-FFF2-40B4-BE49-F238E27FC236}">
                  <a16:creationId xmlns:a16="http://schemas.microsoft.com/office/drawing/2014/main" id="{0D937A83-4B92-4AA1-BAC6-4C1CE353670B}"/>
                </a:ext>
              </a:extLst>
            </p:cNvPr>
            <p:cNvSpPr/>
            <p:nvPr/>
          </p:nvSpPr>
          <p:spPr>
            <a:xfrm>
              <a:off x="5417493" y="4018637"/>
              <a:ext cx="1463654" cy="1382305"/>
            </a:xfrm>
            <a:prstGeom prst="flowChartDocumen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Logging Table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FE857DB-723C-41A8-90D9-9A203BAE4ED9}"/>
                </a:ext>
              </a:extLst>
            </p:cNvPr>
            <p:cNvSpPr txBox="1"/>
            <p:nvPr/>
          </p:nvSpPr>
          <p:spPr>
            <a:xfrm>
              <a:off x="7115837" y="4312581"/>
              <a:ext cx="9605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rgbClr val="0070C0"/>
                  </a:solidFill>
                </a:rPr>
                <a:t>🔂</a:t>
              </a:r>
            </a:p>
          </p:txBody>
        </p:sp>
        <p:sp>
          <p:nvSpPr>
            <p:cNvPr id="10" name="Arrow: Striped Right 9">
              <a:extLst>
                <a:ext uri="{FF2B5EF4-FFF2-40B4-BE49-F238E27FC236}">
                  <a16:creationId xmlns:a16="http://schemas.microsoft.com/office/drawing/2014/main" id="{08DE6304-84F8-471E-8A7B-FBFD687B4492}"/>
                </a:ext>
              </a:extLst>
            </p:cNvPr>
            <p:cNvSpPr/>
            <p:nvPr/>
          </p:nvSpPr>
          <p:spPr>
            <a:xfrm>
              <a:off x="4151153" y="4424651"/>
              <a:ext cx="1139406" cy="429212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Striped Right 10">
              <a:extLst>
                <a:ext uri="{FF2B5EF4-FFF2-40B4-BE49-F238E27FC236}">
                  <a16:creationId xmlns:a16="http://schemas.microsoft.com/office/drawing/2014/main" id="{92850C73-E941-43AD-9979-30C4B95B875D}"/>
                </a:ext>
              </a:extLst>
            </p:cNvPr>
            <p:cNvSpPr/>
            <p:nvPr/>
          </p:nvSpPr>
          <p:spPr>
            <a:xfrm rot="5400000">
              <a:off x="7042096" y="5427228"/>
              <a:ext cx="1097316" cy="429212"/>
            </a:xfrm>
            <a:prstGeom prst="striped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8726F14-02AD-47A7-9105-1AF12ECD7C5D}"/>
                </a:ext>
              </a:extLst>
            </p:cNvPr>
            <p:cNvSpPr txBox="1"/>
            <p:nvPr/>
          </p:nvSpPr>
          <p:spPr>
            <a:xfrm>
              <a:off x="6952533" y="6117294"/>
              <a:ext cx="1329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data stream</a:t>
              </a:r>
            </a:p>
          </p:txBody>
        </p:sp>
        <p:sp>
          <p:nvSpPr>
            <p:cNvPr id="13" name="Arrow: Striped Right 12">
              <a:extLst>
                <a:ext uri="{FF2B5EF4-FFF2-40B4-BE49-F238E27FC236}">
                  <a16:creationId xmlns:a16="http://schemas.microsoft.com/office/drawing/2014/main" id="{9A18CF46-118A-4ED7-8C2C-D8680265D5D2}"/>
                </a:ext>
              </a:extLst>
            </p:cNvPr>
            <p:cNvSpPr/>
            <p:nvPr/>
          </p:nvSpPr>
          <p:spPr>
            <a:xfrm>
              <a:off x="3979540" y="4424651"/>
              <a:ext cx="1311019" cy="429212"/>
            </a:xfrm>
            <a:prstGeom prst="striped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158637-05C6-4BB2-B203-319C5216A326}"/>
                </a:ext>
              </a:extLst>
            </p:cNvPr>
            <p:cNvSpPr txBox="1"/>
            <p:nvPr/>
          </p:nvSpPr>
          <p:spPr>
            <a:xfrm>
              <a:off x="2952791" y="4433683"/>
              <a:ext cx="1082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configure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89ABE7-0CDA-47C9-ABAF-B44F1443CD60}"/>
                </a:ext>
              </a:extLst>
            </p:cNvPr>
            <p:cNvSpPr txBox="1"/>
            <p:nvPr/>
          </p:nvSpPr>
          <p:spPr>
            <a:xfrm>
              <a:off x="9893776" y="3659122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CPU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7004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197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Noto Mono for Powerline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Ugo Pattacini</dc:creator>
  <cp:lastModifiedBy>Ugo Pattacini</cp:lastModifiedBy>
  <cp:revision>25</cp:revision>
  <dcterms:created xsi:type="dcterms:W3CDTF">2020-09-15T07:44:28Z</dcterms:created>
  <dcterms:modified xsi:type="dcterms:W3CDTF">2020-09-16T12:49:13Z</dcterms:modified>
</cp:coreProperties>
</file>