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0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1A6A59A-44B7-48BD-9D8B-05B988608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" t="7142" r="19311" b="20634"/>
          <a:stretch/>
        </p:blipFill>
        <p:spPr>
          <a:xfrm>
            <a:off x="11213228" y="114300"/>
            <a:ext cx="85704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5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abime/spdlog" TargetMode="External"/><Relationship Id="rId4" Type="http://schemas.openxmlformats.org/officeDocument/2006/relationships/hyperlink" Target="https://github.com/ADVRHumanoids/MatLogger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c-iit/matio-cp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 descr="Database">
            <a:extLst>
              <a:ext uri="{FF2B5EF4-FFF2-40B4-BE49-F238E27FC236}">
                <a16:creationId xmlns:a16="http://schemas.microsoft.com/office/drawing/2014/main" id="{3805D70D-45AA-41E0-812C-6F3B15C5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94" y="2311755"/>
            <a:ext cx="1633615" cy="16336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78A1A9-4476-4AAA-BC3A-DA4420BE9B22}"/>
              </a:ext>
            </a:extLst>
          </p:cNvPr>
          <p:cNvSpPr txBox="1"/>
          <p:nvPr/>
        </p:nvSpPr>
        <p:spPr>
          <a:xfrm>
            <a:off x="6935596" y="1942423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Internal  Circular Buffer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60F94A-64DD-4745-B0CA-BB07C9994386}"/>
              </a:ext>
            </a:extLst>
          </p:cNvPr>
          <p:cNvGrpSpPr/>
          <p:nvPr/>
        </p:nvGrpSpPr>
        <p:grpSpPr>
          <a:xfrm>
            <a:off x="885090" y="2076084"/>
            <a:ext cx="5515710" cy="3896091"/>
            <a:chOff x="885090" y="2076084"/>
            <a:chExt cx="5515710" cy="38960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5508D2-E039-4C73-8F31-53AB5B99D5A6}"/>
                </a:ext>
              </a:extLst>
            </p:cNvPr>
            <p:cNvSpPr/>
            <p:nvPr/>
          </p:nvSpPr>
          <p:spPr>
            <a:xfrm>
              <a:off x="1060937" y="3465773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038227-DB3D-4F9A-8640-486C06762168}"/>
                </a:ext>
              </a:extLst>
            </p:cNvPr>
            <p:cNvSpPr/>
            <p:nvPr/>
          </p:nvSpPr>
          <p:spPr>
            <a:xfrm>
              <a:off x="4514851" y="4869900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60263B-3226-4940-977A-717049B706CC}"/>
                </a:ext>
              </a:extLst>
            </p:cNvPr>
            <p:cNvSpPr/>
            <p:nvPr/>
          </p:nvSpPr>
          <p:spPr>
            <a:xfrm>
              <a:off x="1236784" y="4627135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487D74-3251-4952-80A8-CC621AD950D5}"/>
                </a:ext>
              </a:extLst>
            </p:cNvPr>
            <p:cNvSpPr/>
            <p:nvPr/>
          </p:nvSpPr>
          <p:spPr>
            <a:xfrm>
              <a:off x="885090" y="2076084"/>
              <a:ext cx="5515710" cy="3896091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25DFF4-FDB2-407B-923A-5A53A40F7FE1}"/>
                </a:ext>
              </a:extLst>
            </p:cNvPr>
            <p:cNvSpPr txBox="1"/>
            <p:nvPr/>
          </p:nvSpPr>
          <p:spPr>
            <a:xfrm>
              <a:off x="1236784" y="2127089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App 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6CB52C-99A5-48BA-8EE4-59B4912E4316}"/>
                </a:ext>
              </a:extLst>
            </p:cNvPr>
            <p:cNvSpPr/>
            <p:nvPr/>
          </p:nvSpPr>
          <p:spPr>
            <a:xfrm>
              <a:off x="3856158" y="2773972"/>
              <a:ext cx="1397976" cy="869705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Logger</a:t>
              </a: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0605AF9-C1F7-4C73-BB33-EE3F35FDAEBF}"/>
                </a:ext>
              </a:extLst>
            </p:cNvPr>
            <p:cNvCxnSpPr>
              <a:cxnSpLocks/>
              <a:stCxn id="2" idx="7"/>
              <a:endCxn id="14" idx="2"/>
            </p:cNvCxnSpPr>
            <p:nvPr/>
          </p:nvCxnSpPr>
          <p:spPr>
            <a:xfrm rot="5400000" flipH="1" flipV="1">
              <a:off x="2863015" y="2599995"/>
              <a:ext cx="384313" cy="1601974"/>
            </a:xfrm>
            <a:prstGeom prst="curvedConnector2">
              <a:avLst/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9565BE9-BB69-4C40-9423-7DEE26EA5B78}"/>
                </a:ext>
              </a:extLst>
            </p:cNvPr>
            <p:cNvCxnSpPr>
              <a:cxnSpLocks/>
              <a:stCxn id="4" idx="6"/>
              <a:endCxn id="14" idx="3"/>
            </p:cNvCxnSpPr>
            <p:nvPr/>
          </p:nvCxnSpPr>
          <p:spPr>
            <a:xfrm flipV="1">
              <a:off x="2634760" y="3516312"/>
              <a:ext cx="1426127" cy="1545676"/>
            </a:xfrm>
            <a:prstGeom prst="curvedConnector2">
              <a:avLst/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A284672-7977-4A29-BCFA-B965840577F6}"/>
                </a:ext>
              </a:extLst>
            </p:cNvPr>
            <p:cNvCxnSpPr>
              <a:cxnSpLocks/>
              <a:stCxn id="3" idx="0"/>
              <a:endCxn id="14" idx="4"/>
            </p:cNvCxnSpPr>
            <p:nvPr/>
          </p:nvCxnSpPr>
          <p:spPr>
            <a:xfrm rot="16200000" flipV="1">
              <a:off x="4271382" y="3927442"/>
              <a:ext cx="1226223" cy="6586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5A3B01-DDB1-43E6-A0A6-90012A1FF2AF}"/>
                </a:ext>
              </a:extLst>
            </p:cNvPr>
            <p:cNvSpPr txBox="1"/>
            <p:nvPr/>
          </p:nvSpPr>
          <p:spPr>
            <a:xfrm>
              <a:off x="2152437" y="2856311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8407C5-2362-4B40-9716-84586AF9D662}"/>
                </a:ext>
              </a:extLst>
            </p:cNvPr>
            <p:cNvSpPr txBox="1"/>
            <p:nvPr/>
          </p:nvSpPr>
          <p:spPr>
            <a:xfrm>
              <a:off x="2677834" y="5056125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D708F5-F299-4534-B25C-BAFF814E653A}"/>
                </a:ext>
              </a:extLst>
            </p:cNvPr>
            <p:cNvSpPr txBox="1"/>
            <p:nvPr/>
          </p:nvSpPr>
          <p:spPr>
            <a:xfrm>
              <a:off x="5132353" y="4248066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</p:grpSp>
      <p:sp>
        <p:nvSpPr>
          <p:cNvPr id="50" name="Arrow: Notched Right 49">
            <a:extLst>
              <a:ext uri="{FF2B5EF4-FFF2-40B4-BE49-F238E27FC236}">
                <a16:creationId xmlns:a16="http://schemas.microsoft.com/office/drawing/2014/main" id="{57E980EF-113F-401C-BE0D-50D1FDB4E9DD}"/>
              </a:ext>
            </a:extLst>
          </p:cNvPr>
          <p:cNvSpPr/>
          <p:nvPr/>
        </p:nvSpPr>
        <p:spPr>
          <a:xfrm>
            <a:off x="8865572" y="3059668"/>
            <a:ext cx="970089" cy="369332"/>
          </a:xfrm>
          <a:prstGeom prst="notched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E0C124-A6DD-40AF-9232-E49981F30841}"/>
              </a:ext>
            </a:extLst>
          </p:cNvPr>
          <p:cNvSpPr/>
          <p:nvPr/>
        </p:nvSpPr>
        <p:spPr>
          <a:xfrm>
            <a:off x="5445369" y="3059667"/>
            <a:ext cx="2148678" cy="369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Striped Right 53">
            <a:extLst>
              <a:ext uri="{FF2B5EF4-FFF2-40B4-BE49-F238E27FC236}">
                <a16:creationId xmlns:a16="http://schemas.microsoft.com/office/drawing/2014/main" id="{DD1036EE-97A5-42A2-B3D7-E4CA183C91F5}"/>
              </a:ext>
            </a:extLst>
          </p:cNvPr>
          <p:cNvSpPr/>
          <p:nvPr/>
        </p:nvSpPr>
        <p:spPr>
          <a:xfrm rot="7275897">
            <a:off x="4675481" y="2026155"/>
            <a:ext cx="1240251" cy="43375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14593-4EF2-4D4A-B8C7-201F794351EA}"/>
              </a:ext>
            </a:extLst>
          </p:cNvPr>
          <p:cNvSpPr txBox="1"/>
          <p:nvPr/>
        </p:nvSpPr>
        <p:spPr>
          <a:xfrm>
            <a:off x="4514851" y="1280555"/>
            <a:ext cx="279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Startup configuration JSON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A4E61-8927-4A94-A705-B77FC0CF7825}"/>
              </a:ext>
            </a:extLst>
          </p:cNvPr>
          <p:cNvSpPr txBox="1"/>
          <p:nvPr/>
        </p:nvSpPr>
        <p:spPr>
          <a:xfrm>
            <a:off x="9873030" y="2790408"/>
            <a:ext cx="1384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Log File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Network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 the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FE24F-26E0-46EB-B854-02BC1DC68441}"/>
              </a:ext>
            </a:extLst>
          </p:cNvPr>
          <p:cNvSpPr txBox="1"/>
          <p:nvPr/>
        </p:nvSpPr>
        <p:spPr>
          <a:xfrm>
            <a:off x="6935596" y="5849226"/>
            <a:ext cx="518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Similar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https://github.com/ADVRHumanoids/MatLogger2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https://github.com/gabime/spdlog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A3CF0-0E7B-4408-A2ED-23CCBBF814D6}"/>
              </a:ext>
            </a:extLst>
          </p:cNvPr>
          <p:cNvSpPr txBox="1"/>
          <p:nvPr/>
        </p:nvSpPr>
        <p:spPr>
          <a:xfrm>
            <a:off x="145882" y="85444"/>
            <a:ext cx="8040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app-logger: Component (C++ Library)</a:t>
            </a:r>
          </a:p>
        </p:txBody>
      </p:sp>
    </p:spTree>
    <p:extLst>
      <p:ext uri="{BB962C8B-B14F-4D97-AF65-F5344CB8AC3E}">
        <p14:creationId xmlns:p14="http://schemas.microsoft.com/office/powerpoint/2010/main" val="33373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 descr="Database">
            <a:extLst>
              <a:ext uri="{FF2B5EF4-FFF2-40B4-BE49-F238E27FC236}">
                <a16:creationId xmlns:a16="http://schemas.microsoft.com/office/drawing/2014/main" id="{3805D70D-45AA-41E0-812C-6F3B15C5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94" y="2311755"/>
            <a:ext cx="1633615" cy="163361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760F94A-64DD-4745-B0CA-BB07C9994386}"/>
              </a:ext>
            </a:extLst>
          </p:cNvPr>
          <p:cNvGrpSpPr/>
          <p:nvPr/>
        </p:nvGrpSpPr>
        <p:grpSpPr>
          <a:xfrm>
            <a:off x="885090" y="2076084"/>
            <a:ext cx="5515710" cy="3896091"/>
            <a:chOff x="885090" y="2076084"/>
            <a:chExt cx="5515710" cy="38960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5508D2-E039-4C73-8F31-53AB5B99D5A6}"/>
                </a:ext>
              </a:extLst>
            </p:cNvPr>
            <p:cNvSpPr/>
            <p:nvPr/>
          </p:nvSpPr>
          <p:spPr>
            <a:xfrm>
              <a:off x="1060937" y="3465773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038227-DB3D-4F9A-8640-486C06762168}"/>
                </a:ext>
              </a:extLst>
            </p:cNvPr>
            <p:cNvSpPr/>
            <p:nvPr/>
          </p:nvSpPr>
          <p:spPr>
            <a:xfrm>
              <a:off x="4514851" y="4869900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60263B-3226-4940-977A-717049B706CC}"/>
                </a:ext>
              </a:extLst>
            </p:cNvPr>
            <p:cNvSpPr/>
            <p:nvPr/>
          </p:nvSpPr>
          <p:spPr>
            <a:xfrm>
              <a:off x="1236784" y="4627135"/>
              <a:ext cx="1397976" cy="8697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487D74-3251-4952-80A8-CC621AD950D5}"/>
                </a:ext>
              </a:extLst>
            </p:cNvPr>
            <p:cNvSpPr/>
            <p:nvPr/>
          </p:nvSpPr>
          <p:spPr>
            <a:xfrm>
              <a:off x="885090" y="2076084"/>
              <a:ext cx="5515710" cy="3896091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25DFF4-FDB2-407B-923A-5A53A40F7FE1}"/>
                </a:ext>
              </a:extLst>
            </p:cNvPr>
            <p:cNvSpPr txBox="1"/>
            <p:nvPr/>
          </p:nvSpPr>
          <p:spPr>
            <a:xfrm>
              <a:off x="1236784" y="2127089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App 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6CB52C-99A5-48BA-8EE4-59B4912E4316}"/>
                </a:ext>
              </a:extLst>
            </p:cNvPr>
            <p:cNvSpPr/>
            <p:nvPr/>
          </p:nvSpPr>
          <p:spPr>
            <a:xfrm>
              <a:off x="3856158" y="2773972"/>
              <a:ext cx="1397976" cy="869705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Logger</a:t>
              </a: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0605AF9-C1F7-4C73-BB33-EE3F35FDAEBF}"/>
                </a:ext>
              </a:extLst>
            </p:cNvPr>
            <p:cNvCxnSpPr>
              <a:cxnSpLocks/>
              <a:stCxn id="2" idx="7"/>
              <a:endCxn id="14" idx="2"/>
            </p:cNvCxnSpPr>
            <p:nvPr/>
          </p:nvCxnSpPr>
          <p:spPr>
            <a:xfrm rot="5400000" flipH="1" flipV="1">
              <a:off x="2863015" y="2599995"/>
              <a:ext cx="384313" cy="1601974"/>
            </a:xfrm>
            <a:prstGeom prst="curvedConnector2">
              <a:avLst/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9565BE9-BB69-4C40-9423-7DEE26EA5B78}"/>
                </a:ext>
              </a:extLst>
            </p:cNvPr>
            <p:cNvCxnSpPr>
              <a:cxnSpLocks/>
              <a:stCxn id="4" idx="6"/>
              <a:endCxn id="14" idx="3"/>
            </p:cNvCxnSpPr>
            <p:nvPr/>
          </p:nvCxnSpPr>
          <p:spPr>
            <a:xfrm flipV="1">
              <a:off x="2634760" y="3516312"/>
              <a:ext cx="1426127" cy="1545676"/>
            </a:xfrm>
            <a:prstGeom prst="curvedConnector2">
              <a:avLst/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A284672-7977-4A29-BCFA-B965840577F6}"/>
                </a:ext>
              </a:extLst>
            </p:cNvPr>
            <p:cNvCxnSpPr>
              <a:cxnSpLocks/>
              <a:stCxn id="3" idx="0"/>
              <a:endCxn id="14" idx="4"/>
            </p:cNvCxnSpPr>
            <p:nvPr/>
          </p:nvCxnSpPr>
          <p:spPr>
            <a:xfrm rot="16200000" flipV="1">
              <a:off x="4271382" y="3927442"/>
              <a:ext cx="1226223" cy="6586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5A3B01-DDB1-43E6-A0A6-90012A1FF2AF}"/>
                </a:ext>
              </a:extLst>
            </p:cNvPr>
            <p:cNvSpPr txBox="1"/>
            <p:nvPr/>
          </p:nvSpPr>
          <p:spPr>
            <a:xfrm>
              <a:off x="2152437" y="2856311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8407C5-2362-4B40-9716-84586AF9D662}"/>
                </a:ext>
              </a:extLst>
            </p:cNvPr>
            <p:cNvSpPr txBox="1"/>
            <p:nvPr/>
          </p:nvSpPr>
          <p:spPr>
            <a:xfrm>
              <a:off x="2677834" y="5056125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D708F5-F299-4534-B25C-BAFF814E653A}"/>
                </a:ext>
              </a:extLst>
            </p:cNvPr>
            <p:cNvSpPr txBox="1"/>
            <p:nvPr/>
          </p:nvSpPr>
          <p:spPr>
            <a:xfrm>
              <a:off x="5132353" y="4248066"/>
              <a:ext cx="11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API::write</a:t>
              </a:r>
            </a:p>
          </p:txBody>
        </p:sp>
      </p:grpSp>
      <p:sp>
        <p:nvSpPr>
          <p:cNvPr id="50" name="Arrow: Notched Right 49">
            <a:extLst>
              <a:ext uri="{FF2B5EF4-FFF2-40B4-BE49-F238E27FC236}">
                <a16:creationId xmlns:a16="http://schemas.microsoft.com/office/drawing/2014/main" id="{57E980EF-113F-401C-BE0D-50D1FDB4E9DD}"/>
              </a:ext>
            </a:extLst>
          </p:cNvPr>
          <p:cNvSpPr/>
          <p:nvPr/>
        </p:nvSpPr>
        <p:spPr>
          <a:xfrm>
            <a:off x="8865572" y="3059668"/>
            <a:ext cx="970089" cy="369332"/>
          </a:xfrm>
          <a:prstGeom prst="notched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E0C124-A6DD-40AF-9232-E49981F30841}"/>
              </a:ext>
            </a:extLst>
          </p:cNvPr>
          <p:cNvSpPr/>
          <p:nvPr/>
        </p:nvSpPr>
        <p:spPr>
          <a:xfrm>
            <a:off x="5445369" y="3059667"/>
            <a:ext cx="2148678" cy="369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9C085-D4C7-4037-899A-D8204F2DD299}"/>
              </a:ext>
            </a:extLst>
          </p:cNvPr>
          <p:cNvSpPr txBox="1"/>
          <p:nvPr/>
        </p:nvSpPr>
        <p:spPr>
          <a:xfrm>
            <a:off x="9873030" y="2790408"/>
            <a:ext cx="1384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Log File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Network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 the future</a:t>
            </a:r>
          </a:p>
        </p:txBody>
      </p:sp>
      <p:sp>
        <p:nvSpPr>
          <p:cNvPr id="54" name="Arrow: Striped Right 53">
            <a:extLst>
              <a:ext uri="{FF2B5EF4-FFF2-40B4-BE49-F238E27FC236}">
                <a16:creationId xmlns:a16="http://schemas.microsoft.com/office/drawing/2014/main" id="{DD1036EE-97A5-42A2-B3D7-E4CA183C91F5}"/>
              </a:ext>
            </a:extLst>
          </p:cNvPr>
          <p:cNvSpPr/>
          <p:nvPr/>
        </p:nvSpPr>
        <p:spPr>
          <a:xfrm rot="7275897">
            <a:off x="4675481" y="2026155"/>
            <a:ext cx="1240251" cy="43375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14593-4EF2-4D4A-B8C7-201F794351EA}"/>
              </a:ext>
            </a:extLst>
          </p:cNvPr>
          <p:cNvSpPr txBox="1"/>
          <p:nvPr/>
        </p:nvSpPr>
        <p:spPr>
          <a:xfrm>
            <a:off x="4514851" y="1280555"/>
            <a:ext cx="279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Startup configuration JSON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EA657-BD6A-4375-A327-60F23B4FAE0D}"/>
              </a:ext>
            </a:extLst>
          </p:cNvPr>
          <p:cNvSpPr txBox="1"/>
          <p:nvPr/>
        </p:nvSpPr>
        <p:spPr>
          <a:xfrm>
            <a:off x="6935596" y="1942423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Internal  Circular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17E734-0B25-4530-898D-7AEB3CE91FDA}"/>
              </a:ext>
            </a:extLst>
          </p:cNvPr>
          <p:cNvSpPr txBox="1"/>
          <p:nvPr/>
        </p:nvSpPr>
        <p:spPr>
          <a:xfrm>
            <a:off x="145882" y="85444"/>
            <a:ext cx="8040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app-logger: Component (C++ Library)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8EAD7-0E54-4F38-B0D4-DCEEF159EEA7}"/>
              </a:ext>
            </a:extLst>
          </p:cNvPr>
          <p:cNvSpPr txBox="1"/>
          <p:nvPr/>
        </p:nvSpPr>
        <p:spPr>
          <a:xfrm>
            <a:off x="6854764" y="5079752"/>
            <a:ext cx="182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Any App program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behaves similarly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EC0F6F3-E3F4-4256-BC51-9DE7081A8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65" y="4530545"/>
            <a:ext cx="3127519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7A9EB0-5AB6-40CD-8955-7AE660886D14}"/>
              </a:ext>
            </a:extLst>
          </p:cNvPr>
          <p:cNvGrpSpPr/>
          <p:nvPr/>
        </p:nvGrpSpPr>
        <p:grpSpPr>
          <a:xfrm>
            <a:off x="644771" y="2647512"/>
            <a:ext cx="7022123" cy="1934307"/>
            <a:chOff x="539261" y="949570"/>
            <a:chExt cx="7420708" cy="1934307"/>
          </a:xfrm>
        </p:grpSpPr>
        <p:sp>
          <p:nvSpPr>
            <p:cNvPr id="2" name="Flowchart: Document 1">
              <a:extLst>
                <a:ext uri="{FF2B5EF4-FFF2-40B4-BE49-F238E27FC236}">
                  <a16:creationId xmlns:a16="http://schemas.microsoft.com/office/drawing/2014/main" id="{14F72D1C-7D70-41B0-B64C-490A880DD31E}"/>
                </a:ext>
              </a:extLst>
            </p:cNvPr>
            <p:cNvSpPr/>
            <p:nvPr/>
          </p:nvSpPr>
          <p:spPr>
            <a:xfrm>
              <a:off x="539261" y="949570"/>
              <a:ext cx="7420708" cy="1934307"/>
            </a:xfrm>
            <a:prstGeom prst="flowChartDocumen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1262BC-3996-4E4B-8E7F-47322BEECDD1}"/>
                </a:ext>
              </a:extLst>
            </p:cNvPr>
            <p:cNvSpPr txBox="1"/>
            <p:nvPr/>
          </p:nvSpPr>
          <p:spPr>
            <a:xfrm>
              <a:off x="803029" y="1090246"/>
              <a:ext cx="70273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App1::Thread1::run() {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//…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logger-&gt;add(var11, std::hash&lt;std::string&gt;(“app1/thread1/var11”));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logger-&gt;add(var12, std::hash&lt;std::string&gt;(“app1/thread1/var12”));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}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8A859-FC96-4B7D-8DBC-5F556ECB370F}"/>
              </a:ext>
            </a:extLst>
          </p:cNvPr>
          <p:cNvGrpSpPr/>
          <p:nvPr/>
        </p:nvGrpSpPr>
        <p:grpSpPr>
          <a:xfrm>
            <a:off x="644771" y="4792978"/>
            <a:ext cx="7022123" cy="1934307"/>
            <a:chOff x="539261" y="949570"/>
            <a:chExt cx="7420708" cy="1934307"/>
          </a:xfrm>
        </p:grpSpPr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C41BB0EA-7650-438C-95B1-9FF88D4E346E}"/>
                </a:ext>
              </a:extLst>
            </p:cNvPr>
            <p:cNvSpPr/>
            <p:nvPr/>
          </p:nvSpPr>
          <p:spPr>
            <a:xfrm>
              <a:off x="539261" y="949570"/>
              <a:ext cx="7420708" cy="1934307"/>
            </a:xfrm>
            <a:prstGeom prst="flowChartDocumen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2A1B3-5D10-4457-B0D0-1FF86D116714}"/>
                </a:ext>
              </a:extLst>
            </p:cNvPr>
            <p:cNvSpPr txBox="1"/>
            <p:nvPr/>
          </p:nvSpPr>
          <p:spPr>
            <a:xfrm>
              <a:off x="803029" y="1090246"/>
              <a:ext cx="70273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App1::Thread2::run() {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//…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logger-&gt;add(var21, std::hash&lt;std::string&gt;(“app1/thread2/var21”));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logger-&gt;add(var22, std::hash&lt;std::string&gt;(“app1/thread2/var22”));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}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05E9BC-25ED-455C-96F2-B5CD1FBE0F4D}"/>
              </a:ext>
            </a:extLst>
          </p:cNvPr>
          <p:cNvSpPr txBox="1"/>
          <p:nvPr/>
        </p:nvSpPr>
        <p:spPr>
          <a:xfrm>
            <a:off x="8012703" y="3843155"/>
            <a:ext cx="38222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logs content of vars +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globally synced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always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codebase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Polymorphism 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specialize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 also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YARP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(?) to generate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can be made more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Freedom to put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anywhere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2D6F5-9E6B-4074-B1E0-5C1E8D459993}"/>
              </a:ext>
            </a:extLst>
          </p:cNvPr>
          <p:cNvGrpSpPr/>
          <p:nvPr/>
        </p:nvGrpSpPr>
        <p:grpSpPr>
          <a:xfrm>
            <a:off x="644771" y="1033470"/>
            <a:ext cx="3841505" cy="1424058"/>
            <a:chOff x="539261" y="949570"/>
            <a:chExt cx="7420708" cy="1934307"/>
          </a:xfrm>
        </p:grpSpPr>
        <p:sp>
          <p:nvSpPr>
            <p:cNvPr id="13" name="Flowchart: Document 12">
              <a:extLst>
                <a:ext uri="{FF2B5EF4-FFF2-40B4-BE49-F238E27FC236}">
                  <a16:creationId xmlns:a16="http://schemas.microsoft.com/office/drawing/2014/main" id="{25B4B033-0C5E-4F8F-8C1A-C94071891763}"/>
                </a:ext>
              </a:extLst>
            </p:cNvPr>
            <p:cNvSpPr/>
            <p:nvPr/>
          </p:nvSpPr>
          <p:spPr>
            <a:xfrm>
              <a:off x="539261" y="949570"/>
              <a:ext cx="7420708" cy="1934307"/>
            </a:xfrm>
            <a:prstGeom prst="flowChartDocumen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5543D8-6822-4E43-A5D2-CB1D18418A43}"/>
                </a:ext>
              </a:extLst>
            </p:cNvPr>
            <p:cNvSpPr txBox="1"/>
            <p:nvPr/>
          </p:nvSpPr>
          <p:spPr>
            <a:xfrm>
              <a:off x="803029" y="1090246"/>
              <a:ext cx="70273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App1::configure() {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//…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logger-&gt;configure(“</a:t>
              </a:r>
              <a:r>
                <a:rPr lang="en-US" dirty="0" err="1">
                  <a:solidFill>
                    <a:srgbClr val="0070C0"/>
                  </a:solidFill>
                </a:rPr>
                <a:t>config.json</a:t>
              </a:r>
              <a:r>
                <a:rPr lang="en-US" dirty="0">
                  <a:solidFill>
                    <a:srgbClr val="0070C0"/>
                  </a:solidFill>
                </a:rPr>
                <a:t>”);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}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7759BDD-507D-4292-951C-1ADFCFE33B25}"/>
              </a:ext>
            </a:extLst>
          </p:cNvPr>
          <p:cNvSpPr txBox="1"/>
          <p:nvPr/>
        </p:nvSpPr>
        <p:spPr>
          <a:xfrm>
            <a:off x="8012703" y="1016865"/>
            <a:ext cx="4018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config.json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shall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Which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ids to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id w/ [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compression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sync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 file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Writing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modes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Last # secs or #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Everything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50938-D9C3-4F48-960D-3E510905DC88}"/>
              </a:ext>
            </a:extLst>
          </p:cNvPr>
          <p:cNvSpPr txBox="1"/>
          <p:nvPr/>
        </p:nvSpPr>
        <p:spPr>
          <a:xfrm>
            <a:off x="145882" y="85444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API (TBD)</a:t>
            </a:r>
          </a:p>
        </p:txBody>
      </p:sp>
    </p:spTree>
    <p:extLst>
      <p:ext uri="{BB962C8B-B14F-4D97-AF65-F5344CB8AC3E}">
        <p14:creationId xmlns:p14="http://schemas.microsoft.com/office/powerpoint/2010/main" val="36259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4D5FD5A-D152-48A4-9B75-50BBE87E7B57}"/>
              </a:ext>
            </a:extLst>
          </p:cNvPr>
          <p:cNvSpPr txBox="1"/>
          <p:nvPr/>
        </p:nvSpPr>
        <p:spPr>
          <a:xfrm>
            <a:off x="145882" y="85444"/>
            <a:ext cx="518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Log File Structure (TBD)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4297F-3A4D-4C2D-A974-BC4D24E96591}"/>
              </a:ext>
            </a:extLst>
          </p:cNvPr>
          <p:cNvSpPr txBox="1"/>
          <p:nvPr/>
        </p:nvSpPr>
        <p:spPr>
          <a:xfrm>
            <a:off x="354603" y="1120676"/>
            <a:ext cx="8703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MATIO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compatibility (w/ nice C++ wrapper like in: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https://github.com/dic-iit/matio-cpp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Initial header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to define the payload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68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341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29</cp:revision>
  <dcterms:created xsi:type="dcterms:W3CDTF">2020-09-22T12:29:20Z</dcterms:created>
  <dcterms:modified xsi:type="dcterms:W3CDTF">2020-09-28T13:18:44Z</dcterms:modified>
</cp:coreProperties>
</file>