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80D2-D42B-4B50-A5EA-73C3EB225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25BC9-7C55-416A-B120-4D4408B01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96ACB-27EA-47C4-9109-EFB95134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4C30-90C7-41F2-8C8B-9ABA0D2B436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BC580-CE36-485F-A368-6A009AE2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4CD43-53B6-4127-B90B-49D9F60D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B7F8-7C8E-43CD-8ABB-99815B5F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5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52E5-64E9-4B79-A9E0-328FA2D5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3FDEC-8C48-4000-9409-20852D0B0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EAE9A-9690-4F18-B760-4379A86E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4C30-90C7-41F2-8C8B-9ABA0D2B436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29C10-F7D7-4B78-86BE-ACA5A3D5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4209A-F0FF-414C-9698-15ECD340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B7F8-7C8E-43CD-8ABB-99815B5F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11021-0BCC-4586-8AF0-E0D305EAC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AD530-D10B-4C83-860A-F6E194033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0A203-7DAE-4913-8AA6-5FA2EEB5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4C30-90C7-41F2-8C8B-9ABA0D2B436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C9222-7D4D-49D2-A9E5-98BB96B2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21E38-CDA0-4E6E-BC3B-6670BFBF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B7F8-7C8E-43CD-8ABB-99815B5F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0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95F0-58EE-4CF2-A79E-02D02463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6CAE3-92FF-4C3F-B9E6-C29DADDFF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2BA53-ADBD-4762-B665-EE612B96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4C30-90C7-41F2-8C8B-9ABA0D2B436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0DC2D-6726-41C9-962B-2F2A24B9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A1DDE-8371-4B87-B80A-ED728926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B7F8-7C8E-43CD-8ABB-99815B5F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9C5C-DF51-4931-AE25-65027B7E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785BE-D183-40D2-AFC7-31228F74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B209E-C81A-4623-83F7-0F58A354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4C30-90C7-41F2-8C8B-9ABA0D2B436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D5424-279A-4437-ABCD-29B64A57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FE022-CA24-4404-A926-00E15542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B7F8-7C8E-43CD-8ABB-99815B5F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8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B6E1-7C3D-4E02-8BA2-F1BDE145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71A03-972B-41E4-BB1C-B007101E4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C80B4-A062-4733-9C3F-C5A0CB732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2EBB9-89FE-4EFD-A13B-05E7E554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4C30-90C7-41F2-8C8B-9ABA0D2B436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95AEF-FAE0-4A06-8B9E-F5662260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BED75-8638-4993-AFFF-A8C3C7E6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B7F8-7C8E-43CD-8ABB-99815B5F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8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07F5-6CEC-4F7E-BD24-9D5296C0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3FAC9-6E5C-4FF5-8AA7-B2F6F6355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032A2-79F3-4085-8AAC-F8030CD5B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03090-1822-4AE5-BB06-002A541DA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2B483-6A36-475A-ADD9-CA3066963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30659-8CFF-4B2E-A666-5DD294B3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4C30-90C7-41F2-8C8B-9ABA0D2B436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91B10-DB3E-4FD8-9A47-58C91706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DC9F4-71DD-4C2F-A9AF-E2287066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B7F8-7C8E-43CD-8ABB-99815B5F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3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A8F3-AC89-4B92-9F4B-006FC7DC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E64C5-FABC-4472-A3EB-901E6FEB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4C30-90C7-41F2-8C8B-9ABA0D2B436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14ECE-FE82-4212-BCB2-49B76643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0CEA3-5553-417B-8EB5-2078FD10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B7F8-7C8E-43CD-8ABB-99815B5F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9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413FE-58BB-42EB-B40D-ABE4244D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4C30-90C7-41F2-8C8B-9ABA0D2B436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17053-EC8D-4775-A728-68925DF2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52720-0BCC-4A81-809C-B0CFFC64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B7F8-7C8E-43CD-8ABB-99815B5F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9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C6B6-4D56-4BB4-AFA9-7F554BED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6236-4D8F-4CF4-AED3-2F34D7E80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31018-4C6C-4BC6-BE1E-EDC956C18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C734F-F79F-4152-B6BE-94A1707D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4C30-90C7-41F2-8C8B-9ABA0D2B436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68EF3-6CD7-4DF9-BCA6-6B8A844E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F986B-8970-4FDE-8155-8494E47A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B7F8-7C8E-43CD-8ABB-99815B5F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8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7ED5-E553-47E2-99A5-D3FD712F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50850-A6E9-4E7B-8093-82EB6A405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07804-9556-47B1-80CE-B20F04AFB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38EBC-62B4-4ECF-80BF-69B6AE93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4C30-90C7-41F2-8C8B-9ABA0D2B436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25243-63CA-4F4D-970D-C3BD71A9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A5C01-79C9-4A38-B0FD-3E3C5B8A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B7F8-7C8E-43CD-8ABB-99815B5F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24693-74F7-47A2-9F0E-B5AD1ED1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45BFB-5C3B-456A-9AB9-F8808760A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7F391-725C-435A-A7C4-E95CC8D36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C4C30-90C7-41F2-8C8B-9ABA0D2B436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4953-64B7-44DA-BD83-9524CBEF6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A67E1-2D4C-47D1-B449-16EAF95CD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B7F8-7C8E-43CD-8ABB-99815B5F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3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C36D8B-A18D-42FC-9734-9441F4302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67" y="1129555"/>
            <a:ext cx="1000857" cy="1945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4C8138-CA1F-4CE1-A0C2-4EC040260364}"/>
              </a:ext>
            </a:extLst>
          </p:cNvPr>
          <p:cNvSpPr txBox="1"/>
          <p:nvPr/>
        </p:nvSpPr>
        <p:spPr>
          <a:xfrm>
            <a:off x="1124125" y="721453"/>
            <a:ext cx="28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the experiment…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6A692C5-2ABC-413E-9EFB-037EB1D0DE79}"/>
              </a:ext>
            </a:extLst>
          </p:cNvPr>
          <p:cNvSpPr/>
          <p:nvPr/>
        </p:nvSpPr>
        <p:spPr>
          <a:xfrm>
            <a:off x="1819887" y="2013413"/>
            <a:ext cx="1300293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DBD9AB-73E1-4D79-BDC5-EEE301EA5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900" y="1379719"/>
            <a:ext cx="1468075" cy="1468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88D734-6AAE-46F4-85CA-EF4A18D7C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9" y="4516772"/>
            <a:ext cx="1468075" cy="1468075"/>
          </a:xfrm>
          <a:prstGeom prst="rect">
            <a:avLst/>
          </a:prstGeom>
        </p:spPr>
      </p:pic>
      <p:pic>
        <p:nvPicPr>
          <p:cNvPr id="1026" name="Picture 2" descr="Sensors | Free Full-Text | A Multitasking-Oriented Robot Arm Motion  Planning Scheme Based on Deep Reinforcement Learning and Twin  Synchro-Control | HTML">
            <a:extLst>
              <a:ext uri="{FF2B5EF4-FFF2-40B4-BE49-F238E27FC236}">
                <a16:creationId xmlns:a16="http://schemas.microsoft.com/office/drawing/2014/main" id="{6E6F4DE3-56A0-478C-B67C-B12B5722BB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19"/>
          <a:stretch/>
        </p:blipFill>
        <p:spPr bwMode="auto">
          <a:xfrm>
            <a:off x="3217177" y="4428631"/>
            <a:ext cx="2453781" cy="166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B4C9E975-9E0B-4C00-ABB3-84DB5EA2BDC7}"/>
              </a:ext>
            </a:extLst>
          </p:cNvPr>
          <p:cNvSpPr/>
          <p:nvPr/>
        </p:nvSpPr>
        <p:spPr>
          <a:xfrm>
            <a:off x="1840859" y="5162724"/>
            <a:ext cx="1300293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31873F-21D5-4238-BC2A-0DFE912F4B86}"/>
              </a:ext>
            </a:extLst>
          </p:cNvPr>
          <p:cNvSpPr txBox="1"/>
          <p:nvPr/>
        </p:nvSpPr>
        <p:spPr>
          <a:xfrm>
            <a:off x="1124125" y="3782679"/>
            <a:ext cx="28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the experiment…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8E6D1-B1BB-44E4-9872-95A227189A07}"/>
              </a:ext>
            </a:extLst>
          </p:cNvPr>
          <p:cNvSpPr txBox="1"/>
          <p:nvPr/>
        </p:nvSpPr>
        <p:spPr>
          <a:xfrm>
            <a:off x="6592349" y="1715414"/>
            <a:ext cx="4848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Logs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Saves all data to .mat files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DFE2AB-0253-4E85-A63E-8028D7E99340}"/>
              </a:ext>
            </a:extLst>
          </p:cNvPr>
          <p:cNvSpPr txBox="1"/>
          <p:nvPr/>
        </p:nvSpPr>
        <p:spPr>
          <a:xfrm>
            <a:off x="6592349" y="4638356"/>
            <a:ext cx="4848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load the .mat files and analyze the experiment;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was an error, we can check through the logs to find out what caused it;</a:t>
            </a:r>
          </a:p>
        </p:txBody>
      </p:sp>
    </p:spTree>
    <p:extLst>
      <p:ext uri="{BB962C8B-B14F-4D97-AF65-F5344CB8AC3E}">
        <p14:creationId xmlns:p14="http://schemas.microsoft.com/office/powerpoint/2010/main" val="202299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Antunes</dc:creator>
  <cp:lastModifiedBy>Alexandre Antunes</cp:lastModifiedBy>
  <cp:revision>5</cp:revision>
  <dcterms:created xsi:type="dcterms:W3CDTF">2021-01-19T15:45:37Z</dcterms:created>
  <dcterms:modified xsi:type="dcterms:W3CDTF">2021-01-19T17:41:50Z</dcterms:modified>
</cp:coreProperties>
</file>