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93DC-EA3C-469C-86BD-B1884D14940B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orkshopHMEITB/KaderisasiWS20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130"/>
            <a:ext cx="12211050" cy="689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5950"/>
            <a:ext cx="9144000" cy="1945005"/>
          </a:xfr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 to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Kaderisasi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WS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280" y="4044950"/>
            <a:ext cx="5171440" cy="95313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Lecturer : Fuad Ismail (13214121)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Electrical Engineering, SEEI ITB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147FB7"/>
                </a:solidFill>
              </a:rPr>
              <a:t>Surprise</a:t>
            </a:r>
          </a:p>
        </p:txBody>
      </p:sp>
      <p:pic>
        <p:nvPicPr>
          <p:cNvPr id="11" name="Picture 10" descr="path60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275" y="2233295"/>
            <a:ext cx="2944495" cy="307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Apa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saja</a:t>
            </a:r>
            <a:r>
              <a:rPr lang="en-US" b="1" dirty="0" smtClean="0">
                <a:solidFill>
                  <a:srgbClr val="147FB7"/>
                </a:solidFill>
              </a:rPr>
              <a:t> yang </a:t>
            </a:r>
            <a:r>
              <a:rPr lang="en-US" b="1" dirty="0" err="1" smtClean="0">
                <a:solidFill>
                  <a:srgbClr val="147FB7"/>
                </a:solidFill>
              </a:rPr>
              <a:t>akan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dibahas dalam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kuliah</a:t>
            </a:r>
            <a:r>
              <a:rPr lang="en-US" b="1" dirty="0" smtClean="0">
                <a:solidFill>
                  <a:srgbClr val="147FB7"/>
                </a:solidFill>
              </a:rPr>
              <a:t> kali </a:t>
            </a:r>
            <a:r>
              <a:rPr lang="en-US" b="1" dirty="0" err="1" smtClean="0">
                <a:solidFill>
                  <a:srgbClr val="147FB7"/>
                </a:solidFill>
              </a:rPr>
              <a:t>ini</a:t>
            </a:r>
            <a:r>
              <a:rPr lang="en-US" b="1" dirty="0" smtClean="0">
                <a:solidFill>
                  <a:srgbClr val="147FB7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56740"/>
            <a:ext cx="6266180" cy="4351655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Gambaran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besar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kaderisasi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WS 2016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SOPs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Teknis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penilaian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sanksi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Pembagian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elompok</a:t>
            </a:r>
          </a:p>
          <a:p>
            <a:pPr marL="0" indent="0">
              <a:buNone/>
            </a:pPr>
            <a:endParaRPr lang="en-US" i="1" dirty="0" err="1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Gambaran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Besar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tahun</a:t>
            </a:r>
            <a:r>
              <a:rPr lang="en-US" dirty="0" smtClean="0"/>
              <a:t> 2016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Trisna</a:t>
            </a:r>
            <a:r>
              <a:rPr lang="en-US" dirty="0" smtClean="0"/>
              <a:t> </a:t>
            </a:r>
            <a:r>
              <a:rPr lang="en-US" dirty="0" err="1" smtClean="0"/>
              <a:t>Nurwijaya</a:t>
            </a:r>
            <a:r>
              <a:rPr lang="en-US" dirty="0" smtClean="0"/>
              <a:t>, 13214122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Regenerasi</a:t>
            </a:r>
            <a:endParaRPr lang="en-US" dirty="0" smtClean="0"/>
          </a:p>
          <a:p>
            <a:pPr lvl="1"/>
            <a:r>
              <a:rPr lang="en-US" dirty="0" err="1" smtClean="0"/>
              <a:t>Menggaet</a:t>
            </a:r>
            <a:r>
              <a:rPr lang="en-US" dirty="0" smtClean="0"/>
              <a:t> </a:t>
            </a:r>
            <a:r>
              <a:rPr lang="en-US" dirty="0" err="1" smtClean="0"/>
              <a:t>mahasiswa-mahasiswa</a:t>
            </a:r>
            <a:r>
              <a:rPr lang="en-US" dirty="0" smtClean="0"/>
              <a:t> HME ITB yang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WS HME ITB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i="1" dirty="0" err="1" smtClean="0"/>
              <a:t>jaya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/>
              <a:t>k</a:t>
            </a:r>
            <a:r>
              <a:rPr lang="en-US" i="1" dirty="0" smtClean="0"/>
              <a:t>aya pula</a:t>
            </a:r>
          </a:p>
          <a:p>
            <a:pPr lvl="1"/>
            <a:r>
              <a:rPr lang="en-US" i="1" dirty="0" err="1" smtClean="0"/>
              <a:t>Asik</a:t>
            </a:r>
            <a:r>
              <a:rPr lang="en-US" i="1" dirty="0" smtClean="0"/>
              <a:t> </a:t>
            </a:r>
            <a:r>
              <a:rPr lang="en-US" i="1" dirty="0" err="1" smtClean="0"/>
              <a:t>aja</a:t>
            </a:r>
            <a:r>
              <a:rPr lang="en-US" i="1" dirty="0" smtClean="0"/>
              <a:t>…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Next slide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Timeline </a:t>
            </a:r>
            <a:r>
              <a:rPr lang="en-US" b="1" dirty="0" err="1" smtClean="0">
                <a:solidFill>
                  <a:srgbClr val="147FB7"/>
                </a:solidFill>
              </a:rPr>
              <a:t>Kasar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0 (</a:t>
            </a:r>
            <a:r>
              <a:rPr lang="en-US" dirty="0" err="1" smtClean="0"/>
              <a:t>Pengenalan</a:t>
            </a:r>
            <a:r>
              <a:rPr lang="en-US" dirty="0" smtClean="0"/>
              <a:t> WS HME ITB) –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(9/9/2016)</a:t>
            </a:r>
          </a:p>
          <a:p>
            <a:r>
              <a:rPr lang="en-US" dirty="0" smtClean="0"/>
              <a:t>Day 1 – Day 6 – </a:t>
            </a:r>
            <a:r>
              <a:rPr lang="en-US" dirty="0" err="1" smtClean="0"/>
              <a:t>Seminggu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(18/9/2016)</a:t>
            </a:r>
          </a:p>
          <a:p>
            <a:pPr lvl="1"/>
            <a:r>
              <a:rPr lang="en-US" dirty="0" err="1" smtClean="0"/>
              <a:t>Tiap</a:t>
            </a:r>
            <a:r>
              <a:rPr lang="en-US" dirty="0" smtClean="0"/>
              <a:t> day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materi-materi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surprise yang “</a:t>
            </a:r>
            <a:r>
              <a:rPr lang="en-US" dirty="0" err="1" smtClean="0"/>
              <a:t>menarik</a:t>
            </a:r>
            <a:r>
              <a:rPr lang="en-US" dirty="0" smtClean="0"/>
              <a:t>” pula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SOP </a:t>
            </a:r>
            <a:r>
              <a:rPr lang="en-US" b="1" dirty="0" err="1" smtClean="0">
                <a:solidFill>
                  <a:srgbClr val="147FB7"/>
                </a:solidFill>
              </a:rPr>
              <a:t>Pengumpulan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hardware </a:t>
            </a:r>
            <a:r>
              <a:rPr lang="en-US" dirty="0" smtClean="0"/>
              <a:t>(PCB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komponennya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), </a:t>
            </a:r>
            <a:r>
              <a:rPr lang="en-US" i="1" dirty="0" smtClean="0"/>
              <a:t>software </a:t>
            </a:r>
            <a:r>
              <a:rPr lang="en-US" dirty="0" smtClean="0"/>
              <a:t>(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MCU, file </a:t>
            </a:r>
            <a:r>
              <a:rPr lang="en-US" dirty="0" err="1" smtClean="0"/>
              <a:t>skematik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),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pPr lvl="1"/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pula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(template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proses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dipresentasikan</a:t>
            </a:r>
            <a:r>
              <a:rPr lang="en-US" dirty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mentor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i="1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juga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mengupload</a:t>
            </a:r>
            <a:r>
              <a:rPr lang="en-US" dirty="0" smtClean="0"/>
              <a:t> file-file </a:t>
            </a:r>
            <a:r>
              <a:rPr lang="en-US" dirty="0" err="1" smtClean="0"/>
              <a:t>terkait</a:t>
            </a:r>
            <a:r>
              <a:rPr lang="en-US" dirty="0" smtClean="0"/>
              <a:t> (yang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repository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2016</a:t>
            </a:r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Repository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42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Repository </a:t>
            </a:r>
            <a:r>
              <a:rPr lang="en-US" dirty="0" err="1" smtClean="0"/>
              <a:t>kaderisasi</a:t>
            </a:r>
            <a:r>
              <a:rPr lang="en-US" dirty="0" smtClean="0"/>
              <a:t> WS 2016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link </a:t>
            </a:r>
            <a:r>
              <a:rPr lang="en-US" dirty="0" smtClean="0">
                <a:hlinkClick r:id="rId3"/>
              </a:rPr>
              <a:t>www.github.com/WorkshopHMEITB/KaderisasiWS2016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browser </a:t>
            </a:r>
            <a:r>
              <a:rPr lang="en-US" dirty="0" err="1" smtClean="0"/>
              <a:t>kesayangan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Repository </a:t>
            </a:r>
            <a:r>
              <a:rPr lang="en-US" dirty="0" err="1" smtClean="0"/>
              <a:t>kaderisasi</a:t>
            </a:r>
            <a:r>
              <a:rPr lang="en-US" dirty="0" smtClean="0"/>
              <a:t> WS 2016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kalian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/</a:t>
            </a:r>
            <a:r>
              <a:rPr lang="en-US" i="1" dirty="0" smtClean="0"/>
              <a:t>slides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day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endParaRPr lang="en-US" dirty="0" smtClean="0"/>
          </a:p>
          <a:p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kalian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WS, kalian juga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file-file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kalian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328"/>
            <a:ext cx="12192000" cy="5935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Teknis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Penilaian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dan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Sangsi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Setiap day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penilaian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presentase</a:t>
                </a:r>
                <a:r>
                  <a:rPr lang="en-US" dirty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Kehadiran</a:t>
                </a:r>
                <a:r>
                  <a:rPr lang="en-US" dirty="0" smtClean="0"/>
                  <a:t> (50%)</a:t>
                </a:r>
              </a:p>
              <a:p>
                <a:pPr lvl="1"/>
                <a:r>
                  <a:rPr lang="en-US" dirty="0" err="1" smtClean="0"/>
                  <a:t>Keaktivan</a:t>
                </a:r>
                <a:r>
                  <a:rPr lang="en-US" dirty="0" smtClean="0"/>
                  <a:t> (+10%)</a:t>
                </a:r>
              </a:p>
              <a:p>
                <a:pPr lvl="1"/>
                <a:r>
                  <a:rPr lang="en-US" dirty="0" err="1" smtClean="0"/>
                  <a:t>Tugas</a:t>
                </a:r>
                <a:r>
                  <a:rPr lang="en-US" dirty="0" smtClean="0"/>
                  <a:t> (50%)</a:t>
                </a:r>
              </a:p>
              <a:p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dikurangi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hal-hal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Telat</a:t>
                </a:r>
                <a:r>
                  <a:rPr lang="en-US" dirty="0"/>
                  <a:t> </a:t>
                </a:r>
                <a:r>
                  <a:rPr lang="en-US" dirty="0" err="1" smtClean="0"/>
                  <a:t>datang</a:t>
                </a:r>
                <a:r>
                  <a:rPr lang="en-US" dirty="0" smtClean="0"/>
                  <a:t> day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𝑝𝑒𝑛𝑔𝑢𝑟𝑎𝑛𝑔𝑎𝑛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𝑛𝑖𝑙𝑎𝑖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𝑡𝑒𝑙𝑎𝑡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(0.2×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𝑙𝑎𝑚𝑎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𝑏𝑒𝑟𝑙𝑎𝑛𝑔𝑠𝑢𝑛𝑔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×50%</m:t>
                      </m:r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err="1" smtClean="0"/>
                  <a:t>Telat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mengumpulkan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tugas</a:t>
                </a:r>
                <a:r>
                  <a:rPr lang="en-US" dirty="0" smtClean="0"/>
                  <a:t> (-5% (1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-15%(2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-30%(3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dst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Melakukan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tindakan</a:t>
                </a:r>
                <a:r>
                  <a:rPr lang="en-US" dirty="0" smtClean="0"/>
                  <a:t> yang “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baik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day (-1000%)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Pembagian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mentor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kelompok</a:t>
            </a:r>
            <a:r>
              <a:rPr lang="en-US" dirty="0" smtClean="0"/>
              <a:t> 4-5 orang</a:t>
            </a:r>
          </a:p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kelompok-kelompok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lvl="1"/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endParaRPr lang="en-US" dirty="0" smtClean="0"/>
          </a:p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kami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diberitahukan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sabtu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(11/9/2016)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418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Introduction to Kaderisasi WS 2016</vt:lpstr>
      <vt:lpstr>Apa saja yang akan dibahas dalam kuliah kali ini?</vt:lpstr>
      <vt:lpstr>Gambaran Besar Kaderisasi WS 2016</vt:lpstr>
      <vt:lpstr>Timeline Kasar Kaderisasi WS 2016</vt:lpstr>
      <vt:lpstr>SOP Pengumpulan Tugas</vt:lpstr>
      <vt:lpstr>Repository Kaderisasi WS 2016</vt:lpstr>
      <vt:lpstr>PowerPoint Presentation</vt:lpstr>
      <vt:lpstr>Teknis Penilaian dan Sangsi</vt:lpstr>
      <vt:lpstr>Pembagian Kelompok</vt:lpstr>
      <vt:lpstr>Surprise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Kaderisasi WS 2016</dc:title>
  <dc:creator>Fuad Ismail</dc:creator>
  <cp:lastModifiedBy>Fuad Ismail</cp:lastModifiedBy>
  <cp:revision>71</cp:revision>
  <dcterms:created xsi:type="dcterms:W3CDTF">2016-09-07T06:26:00Z</dcterms:created>
  <dcterms:modified xsi:type="dcterms:W3CDTF">2016-09-08T16:45:58Z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