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442D0-CA41-B1FE-A47A-88B48F61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4CA3AA-0318-1B1B-C2ED-18B1A5B6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C5326-E652-A802-DCEA-99BB2536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DA39F5-EC76-55F4-59A2-BDDA9885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6EA5B0-42DD-0F82-3EC1-A742647C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2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2F958-ED3F-D07A-E901-2653F981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9D6B6C-00BF-565A-754B-C8E079754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E55066-086D-8EFF-864F-2BFFF484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F9F544-8B4B-3217-6898-8770065D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6CECE-FA02-B27C-CA7E-1F168D65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8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0C7884-E404-FE35-3568-C02774DBC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DB1C97-D175-AE20-0EDA-91F20031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CC6B9-A764-318C-4687-6EF30DEB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BE003-AAB1-4FF5-5AB4-8ED48243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558539-4B0B-931A-5DAE-BFE945A9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3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308DB-CF3A-A8B0-544B-01D63BE9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3C69B-6294-8C61-5EF9-A55845A8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C9E9A-3E16-1C5F-CBF2-9526BA7E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31124-6AF3-BD08-2B1A-F4B5C7DC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3B9777-A889-34E4-CB91-ACFCA08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71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C6FC4-7DEF-DC36-3E30-F7FEBAD2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2A2254-7033-604F-8E94-2681078C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5E353A-9B34-621E-0ED9-0AC519DD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CBBEE-58CE-49C5-388E-233A7D48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B3656-8608-48A9-6A4D-2CD15FC0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3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FACB2-645B-E84B-706B-0799688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5B24C-C37D-1B5D-C2F5-9A4D8E48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9FB75-A125-D516-4E67-CF59CAC5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04218-1B25-F5AD-2C1F-EA4561DE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8F3A33-B24E-DA71-1FBA-2D8B210A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44C1B-AC83-0383-369E-F15D75A2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92F49-7ED9-D6EA-7508-53260B61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6526C-C26F-DF56-4C9B-EEBFADF5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16D593-54E1-A105-6B92-32B395119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096057-D919-77E2-50A5-7098754E0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DAD8D7-58B0-EBC7-37BB-1A653BD29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1C79F9-9354-A116-377A-12C807E2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DB1D90-5964-108B-58AC-97AC0756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D43F83-0EC0-F0DC-EF30-8C815DB8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A19F7-9C79-7BB9-7740-70A2D9DD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A593E0-A8CD-282A-FD2D-714186EF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883E5B-DA71-2F74-3500-5C3CC889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FD9E8A-9CA0-5FAB-332A-9CB20F1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50161F-F197-00C5-6C64-2B6CE49F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404A8A-27AE-6040-C70F-8EB09F3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C2EBD-0939-28DC-7FE3-A236C988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74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E66F9-8367-C43E-5F59-474403EA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790D2-3757-AD00-A458-035B83C2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EA3A54-612C-741F-6E6D-64681C63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CCBC92-9A7A-AB1E-9677-CB361B25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1F4B85-5D2A-3CDF-A209-16F16DD5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128D36-DF9F-531A-E427-52BBE95B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5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58AEC-A685-32C0-3030-6AF6C087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EC9080-5404-350E-3D65-D1007E51F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264AF2-CBBE-7272-8358-9B7930F37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859C00-2B22-7CEB-07FF-B8FD74F1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F6A42C-46F2-4CD7-8766-609241A1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80842-D4A4-23D4-ACC7-1519D178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3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642CF-825D-3E8E-4EE9-30BB45FB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9D184-E571-BD9E-653D-4D7D2E78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F45AD-C9BF-07D7-B2B6-4F14A000F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260F-7758-4935-9D10-58ECEB39BB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B55982-C8A1-93F8-0DDD-88011DC2E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E8D69-12FE-78A7-5FA7-69863B68F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CC1F-D399-46F6-B85C-ED550BF30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5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Достопримечательности города Пушкина (Царское Село) | ЕВРОИНС">
            <a:extLst>
              <a:ext uri="{FF2B5EF4-FFF2-40B4-BE49-F238E27FC236}">
                <a16:creationId xmlns:a16="http://schemas.microsoft.com/office/drawing/2014/main" id="{65FE13DA-4107-3D4F-85F3-81158419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63473"/>
            <a:ext cx="12377532" cy="82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42DB31-CCDA-DF9D-6187-D5F5F2658AE7}"/>
              </a:ext>
            </a:extLst>
          </p:cNvPr>
          <p:cNvSpPr/>
          <p:nvPr/>
        </p:nvSpPr>
        <p:spPr>
          <a:xfrm>
            <a:off x="-292963" y="-850717"/>
            <a:ext cx="12766089" cy="7890709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A17C3-62D0-6725-8D2F-68EF918AA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 Пушкин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История и Достопримечательности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D7F42D-C43E-749C-4139-C3F12FB78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Романенкова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Арсения</a:t>
            </a:r>
          </a:p>
        </p:txBody>
      </p:sp>
    </p:spTree>
    <p:extLst>
      <p:ext uri="{BB962C8B-B14F-4D97-AF65-F5344CB8AC3E}">
        <p14:creationId xmlns:p14="http://schemas.microsoft.com/office/powerpoint/2010/main" val="295114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D6EFAA-9CE0-A597-6989-289A099FD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"/>
            <a:ext cx="12192000" cy="685550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8B188A-D2E0-3FD5-38D6-B5F9427B6E2E}"/>
              </a:ext>
            </a:extLst>
          </p:cNvPr>
          <p:cNvSpPr/>
          <p:nvPr/>
        </p:nvSpPr>
        <p:spPr>
          <a:xfrm>
            <a:off x="-154522" y="-224327"/>
            <a:ext cx="12766089" cy="7890709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AD628-DF8A-0A9B-208D-EFC4C20D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1310F-F466-DEAE-7DD1-AE4448A7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8152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первых секунд на сайте пользователя встречают поля для ввода почты и пароля. Если пользователь зарегистрирован на сайте и его данные есть в базе данных, то при вводе почты и пароля его отправляет на главную страницу, но если человек пользуется сайтом впервые, то для него есть специальная кнопка для регистрации, где он может придумать свой ник, пароль и зарегистрировать в базе данных свою почту.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перехода на главную страницу пользователь может либо узнать больше об истории города Пушкина, либо о его Достопримечательностях. В правом верхнем углу также есть кнопка, которая при нажатии показывает данные профиля пользователя, под которыми он входил на сайт.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переходе в раздел с историей города пользователь сможет узнать подробности происхождения Царского села, а также воспользоваться контекстными ссылками для перехода в определенный пункт, например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“XX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век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рассказывается о городе в советский период.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Описанное выше также можно увидеть при переходе в раздел достопримечательностей на главной странице. Отличается этот раздел картинками с достопримечательностями.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18974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8E54A5-EBBF-2353-82CD-98825B686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2644"/>
            <a:ext cx="12126897" cy="786227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B7C8C-CD3A-88FD-5409-E97F57C4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3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54FED6B-A3C7-598E-2685-EAF7CC502729}"/>
              </a:ext>
            </a:extLst>
          </p:cNvPr>
          <p:cNvGrpSpPr/>
          <p:nvPr/>
        </p:nvGrpSpPr>
        <p:grpSpPr>
          <a:xfrm>
            <a:off x="147822" y="1440086"/>
            <a:ext cx="6499935" cy="3070353"/>
            <a:chOff x="344749" y="1409529"/>
            <a:chExt cx="6499935" cy="3070353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5781F206-02F3-E74D-879D-A420ACC59A95}"/>
                </a:ext>
              </a:extLst>
            </p:cNvPr>
            <p:cNvGrpSpPr/>
            <p:nvPr/>
          </p:nvGrpSpPr>
          <p:grpSpPr>
            <a:xfrm>
              <a:off x="344749" y="1409529"/>
              <a:ext cx="5936203" cy="3051128"/>
              <a:chOff x="366943" y="1070439"/>
              <a:chExt cx="4447713" cy="2358561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59EF88D-3BCD-9FFB-A37D-8C3BB7285A3D}"/>
                  </a:ext>
                </a:extLst>
              </p:cNvPr>
              <p:cNvSpPr/>
              <p:nvPr/>
            </p:nvSpPr>
            <p:spPr>
              <a:xfrm>
                <a:off x="366943" y="1070439"/>
                <a:ext cx="4447713" cy="23585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718CA6A2-A351-EA39-3920-36BA07941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14" r="21514"/>
              <a:stretch/>
            </p:blipFill>
            <p:spPr>
              <a:xfrm>
                <a:off x="366944" y="1409529"/>
                <a:ext cx="1639410" cy="1612754"/>
              </a:xfrm>
              <a:prstGeom prst="rect">
                <a:avLst/>
              </a:prstGeom>
            </p:spPr>
          </p:pic>
          <p:pic>
            <p:nvPicPr>
              <p:cNvPr id="15" name="Рисунок 14">
                <a:extLst>
                  <a:ext uri="{FF2B5EF4-FFF2-40B4-BE49-F238E27FC236}">
                    <a16:creationId xmlns:a16="http://schemas.microsoft.com/office/drawing/2014/main" id="{44426C6D-2B10-424E-1FA7-132F6D676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943" y="3022283"/>
                <a:ext cx="1639411" cy="406717"/>
              </a:xfrm>
              <a:prstGeom prst="rect">
                <a:avLst/>
              </a:prstGeom>
            </p:spPr>
          </p:pic>
          <p:pic>
            <p:nvPicPr>
              <p:cNvPr id="17" name="Рисунок 16">
                <a:extLst>
                  <a:ext uri="{FF2B5EF4-FFF2-40B4-BE49-F238E27FC236}">
                    <a16:creationId xmlns:a16="http://schemas.microsoft.com/office/drawing/2014/main" id="{CCDF102A-02AE-1019-7CC6-CE6EEA62A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656" b="3892"/>
              <a:stretch/>
            </p:blipFill>
            <p:spPr>
              <a:xfrm>
                <a:off x="366943" y="1070439"/>
                <a:ext cx="1639411" cy="33909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BF17E8-7664-CF3B-9D53-5F9E556E0E9D}"/>
                </a:ext>
              </a:extLst>
            </p:cNvPr>
            <p:cNvSpPr txBox="1"/>
            <p:nvPr/>
          </p:nvSpPr>
          <p:spPr>
            <a:xfrm>
              <a:off x="2592280" y="1409529"/>
              <a:ext cx="3642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Основной код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496410-E369-2498-9E88-3102DABE71CE}"/>
                </a:ext>
              </a:extLst>
            </p:cNvPr>
            <p:cNvSpPr txBox="1"/>
            <p:nvPr/>
          </p:nvSpPr>
          <p:spPr>
            <a:xfrm>
              <a:off x="2592280" y="1848189"/>
              <a:ext cx="3642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/>
                <a:t>Здесь хранятся модели для БД</a:t>
              </a:r>
              <a:endParaRPr lang="ru-R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527B21-F285-8C2D-C387-9385287F1AF8}"/>
                </a:ext>
              </a:extLst>
            </p:cNvPr>
            <p:cNvSpPr txBox="1"/>
            <p:nvPr/>
          </p:nvSpPr>
          <p:spPr>
            <a:xfrm>
              <a:off x="2592280" y="2322047"/>
              <a:ext cx="4252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Отвечает за подключение к базе данных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4DCFA0-2EC2-E008-A567-DE0EA8056E77}"/>
                </a:ext>
              </a:extLst>
            </p:cNvPr>
            <p:cNvSpPr txBox="1"/>
            <p:nvPr/>
          </p:nvSpPr>
          <p:spPr>
            <a:xfrm>
              <a:off x="2532812" y="2750082"/>
              <a:ext cx="425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Проверяет работоспособность </a:t>
              </a:r>
              <a:r>
                <a:rPr lang="en-US" dirty="0"/>
                <a:t>API</a:t>
              </a:r>
              <a:endParaRPr lang="ru-R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8BE5BE-F712-5E08-3073-1D3DDB3B954A}"/>
                </a:ext>
              </a:extLst>
            </p:cNvPr>
            <p:cNvSpPr txBox="1"/>
            <p:nvPr/>
          </p:nvSpPr>
          <p:spPr>
            <a:xfrm>
              <a:off x="2592280" y="3204476"/>
              <a:ext cx="4252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Здесь хранится код для  </a:t>
              </a:r>
              <a:r>
                <a:rPr lang="en-US" sz="1600" dirty="0"/>
                <a:t>API</a:t>
              </a:r>
              <a:endParaRPr lang="ru-RU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9D249C-FFA3-6048-F01D-A5E91FEE93ED}"/>
                </a:ext>
              </a:extLst>
            </p:cNvPr>
            <p:cNvSpPr txBox="1"/>
            <p:nvPr/>
          </p:nvSpPr>
          <p:spPr>
            <a:xfrm>
              <a:off x="2592280" y="3565180"/>
              <a:ext cx="3642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Здесь хранятся модели для БД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CC938E-1660-2AC3-5377-DA0DB4EA29F6}"/>
                </a:ext>
              </a:extLst>
            </p:cNvPr>
            <p:cNvSpPr txBox="1"/>
            <p:nvPr/>
          </p:nvSpPr>
          <p:spPr>
            <a:xfrm>
              <a:off x="2585480" y="3956662"/>
              <a:ext cx="3642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Здесь хранится модель входа в аккаунт для работы с БД</a:t>
              </a: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9AB12D53-D0E0-6A76-7978-71D1C0B28127}"/>
              </a:ext>
            </a:extLst>
          </p:cNvPr>
          <p:cNvGrpSpPr/>
          <p:nvPr/>
        </p:nvGrpSpPr>
        <p:grpSpPr>
          <a:xfrm>
            <a:off x="6354796" y="1397328"/>
            <a:ext cx="6335438" cy="3049158"/>
            <a:chOff x="6621126" y="1440086"/>
            <a:chExt cx="6335438" cy="3049158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051E647A-B0F6-E3AC-9CFF-60A7C2932ED6}"/>
                </a:ext>
              </a:extLst>
            </p:cNvPr>
            <p:cNvGrpSpPr/>
            <p:nvPr/>
          </p:nvGrpSpPr>
          <p:grpSpPr>
            <a:xfrm>
              <a:off x="6621126" y="1440086"/>
              <a:ext cx="5501196" cy="3049158"/>
              <a:chOff x="366943" y="3772832"/>
              <a:chExt cx="4787665" cy="2739829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3DCB9A8-061F-478E-9C7E-3273A82FB1D9}"/>
                  </a:ext>
                </a:extLst>
              </p:cNvPr>
              <p:cNvSpPr/>
              <p:nvPr/>
            </p:nvSpPr>
            <p:spPr>
              <a:xfrm>
                <a:off x="706895" y="3772832"/>
                <a:ext cx="4447713" cy="2709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F50219E6-FBFC-D1E1-95E9-08983B05D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943" y="3802746"/>
                <a:ext cx="2375816" cy="2709915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32A207-08E8-054A-F251-EC422C39DA04}"/>
                </a:ext>
              </a:extLst>
            </p:cNvPr>
            <p:cNvSpPr txBox="1"/>
            <p:nvPr/>
          </p:nvSpPr>
          <p:spPr>
            <a:xfrm>
              <a:off x="9300554" y="1479692"/>
              <a:ext cx="3642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Шаблон главной страницы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4E8EAC-C9C6-DB1B-AE94-8247A6A3D1A7}"/>
                </a:ext>
              </a:extLst>
            </p:cNvPr>
            <p:cNvSpPr txBox="1"/>
            <p:nvPr/>
          </p:nvSpPr>
          <p:spPr>
            <a:xfrm>
              <a:off x="9300554" y="1814360"/>
              <a:ext cx="3642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 страницы с историей города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CCD5BE-2CAE-F391-CC19-1C9EE450CCE7}"/>
                </a:ext>
              </a:extLst>
            </p:cNvPr>
            <p:cNvSpPr txBox="1"/>
            <p:nvPr/>
          </p:nvSpPr>
          <p:spPr>
            <a:xfrm>
              <a:off x="9300554" y="2139146"/>
              <a:ext cx="36428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Шаблон кнопок, наследованный от </a:t>
              </a:r>
              <a:r>
                <a:rPr lang="en-US" sz="1050" dirty="0"/>
                <a:t>base78.html</a:t>
              </a:r>
              <a:endParaRPr lang="ru-RU" sz="105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1ED8AC-59F0-DE97-C3F1-F82186101A56}"/>
                </a:ext>
              </a:extLst>
            </p:cNvPr>
            <p:cNvSpPr txBox="1"/>
            <p:nvPr/>
          </p:nvSpPr>
          <p:spPr>
            <a:xfrm>
              <a:off x="9300554" y="2417765"/>
              <a:ext cx="364280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Шаблон контекстных ссылок, наследованный от </a:t>
              </a:r>
              <a:r>
                <a:rPr lang="en-US" sz="1050" dirty="0"/>
                <a:t>base_history.html</a:t>
              </a:r>
              <a:endParaRPr lang="ru-RU" sz="105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1EE0A9-2221-2365-D4B0-71F1E7B243F0}"/>
                </a:ext>
              </a:extLst>
            </p:cNvPr>
            <p:cNvSpPr txBox="1"/>
            <p:nvPr/>
          </p:nvSpPr>
          <p:spPr>
            <a:xfrm>
              <a:off x="9313760" y="2805363"/>
              <a:ext cx="364280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Шаблон контекстных ссылок, наследованный от </a:t>
              </a:r>
              <a:r>
                <a:rPr lang="en-US" sz="1050" dirty="0"/>
                <a:t>sightseeing.html</a:t>
              </a:r>
              <a:endParaRPr lang="ru-RU" sz="105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421245-077A-E89A-EB64-66F6A60A0794}"/>
                </a:ext>
              </a:extLst>
            </p:cNvPr>
            <p:cNvSpPr txBox="1"/>
            <p:nvPr/>
          </p:nvSpPr>
          <p:spPr>
            <a:xfrm>
              <a:off x="9300554" y="3130047"/>
              <a:ext cx="29788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Шаблон, отвечающий за создание полей для входа в аккаунт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5ACAD8-5F64-8B3F-0555-83EFF8A8D915}"/>
                </a:ext>
              </a:extLst>
            </p:cNvPr>
            <p:cNvSpPr txBox="1"/>
            <p:nvPr/>
          </p:nvSpPr>
          <p:spPr>
            <a:xfrm>
              <a:off x="9300554" y="3467899"/>
              <a:ext cx="34566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Шаблон, отвечающий за создание профиля пользователя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DCDB11-F138-2C71-4F97-20E0962A0697}"/>
                </a:ext>
              </a:extLst>
            </p:cNvPr>
            <p:cNvSpPr txBox="1"/>
            <p:nvPr/>
          </p:nvSpPr>
          <p:spPr>
            <a:xfrm>
              <a:off x="9313760" y="3783611"/>
              <a:ext cx="30794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Шаблон, создающий поля для регистрации аккаунта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D59D50-2C1A-DAD7-15DD-F324525B4B87}"/>
                </a:ext>
              </a:extLst>
            </p:cNvPr>
            <p:cNvSpPr txBox="1"/>
            <p:nvPr/>
          </p:nvSpPr>
          <p:spPr>
            <a:xfrm>
              <a:off x="9300554" y="4181990"/>
              <a:ext cx="30794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Шаблон страницы с достопримечательностями</a:t>
              </a:r>
            </a:p>
          </p:txBody>
        </p:sp>
      </p:grp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AB1085B-7691-6D96-8F4C-66E8359C531A}"/>
              </a:ext>
            </a:extLst>
          </p:cNvPr>
          <p:cNvSpPr/>
          <p:nvPr/>
        </p:nvSpPr>
        <p:spPr>
          <a:xfrm>
            <a:off x="147822" y="4677887"/>
            <a:ext cx="11708170" cy="21801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E0BE6D-A632-C272-214A-7BDE7B4C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13" y="5749437"/>
            <a:ext cx="2894873" cy="389227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DDD555-108A-5628-F3F9-0BEB0D70ED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51" b="82735"/>
          <a:stretch/>
        </p:blipFill>
        <p:spPr>
          <a:xfrm>
            <a:off x="9319494" y="5850526"/>
            <a:ext cx="876973" cy="14802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B4C9E07-E628-01D2-C0B5-63939D0A13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5766202"/>
            <a:ext cx="2029108" cy="39058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0247EBB-AED2-C4BF-2EDD-FD3F48F127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601" y="4728907"/>
            <a:ext cx="1368712" cy="32477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DECF2D-5645-A6BF-FFD8-C4414C65E2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28" y="4717221"/>
            <a:ext cx="1368712" cy="31004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5C76B93-221C-336D-ED0E-061EC10B1B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40" y="4733139"/>
            <a:ext cx="1268686" cy="29648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70CCB23-0D95-C4A4-EE51-630179A6A6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26" y="5797105"/>
            <a:ext cx="1268685" cy="29105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8B3EC88-9D45-0458-9932-0FA11FD7A7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7" y="4730501"/>
            <a:ext cx="2710240" cy="28745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C18F9D2-9E35-FCE4-5878-91F9477192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4730501"/>
            <a:ext cx="2182038" cy="28755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A8077E9-6A7F-76D1-B992-7E19ABD5E9F1}"/>
              </a:ext>
            </a:extLst>
          </p:cNvPr>
          <p:cNvSpPr txBox="1"/>
          <p:nvPr/>
        </p:nvSpPr>
        <p:spPr>
          <a:xfrm>
            <a:off x="206515" y="5066595"/>
            <a:ext cx="212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страницу с регистрацией аккаунта, используя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register.html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E45DC4-959F-77AE-1FB1-A4D3A003EAA0}"/>
              </a:ext>
            </a:extLst>
          </p:cNvPr>
          <p:cNvSpPr txBox="1"/>
          <p:nvPr/>
        </p:nvSpPr>
        <p:spPr>
          <a:xfrm>
            <a:off x="2483707" y="5066595"/>
            <a:ext cx="273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главную страницу с помощью шаблона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buttons1.html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B4A06E-3F2D-9576-80CC-D54C0488FFDB}"/>
              </a:ext>
            </a:extLst>
          </p:cNvPr>
          <p:cNvSpPr txBox="1"/>
          <p:nvPr/>
        </p:nvSpPr>
        <p:spPr>
          <a:xfrm>
            <a:off x="5670117" y="4993744"/>
            <a:ext cx="1640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 страницу с историей города с помощью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buttons_history.html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BB757F-DCB1-A05E-645E-4B92316A070D}"/>
              </a:ext>
            </a:extLst>
          </p:cNvPr>
          <p:cNvSpPr txBox="1"/>
          <p:nvPr/>
        </p:nvSpPr>
        <p:spPr>
          <a:xfrm>
            <a:off x="7798299" y="5002763"/>
            <a:ext cx="1640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код ошибки 404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6F012-C663-4F23-D454-C16C24310FC9}"/>
              </a:ext>
            </a:extLst>
          </p:cNvPr>
          <p:cNvSpPr txBox="1"/>
          <p:nvPr/>
        </p:nvSpPr>
        <p:spPr>
          <a:xfrm>
            <a:off x="9812920" y="5002763"/>
            <a:ext cx="1640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код ошибки 400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C32423-6770-44A6-8B84-36AB909A0571}"/>
              </a:ext>
            </a:extLst>
          </p:cNvPr>
          <p:cNvSpPr txBox="1"/>
          <p:nvPr/>
        </p:nvSpPr>
        <p:spPr>
          <a:xfrm>
            <a:off x="87741" y="6197817"/>
            <a:ext cx="2349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для получения пользователя, украшенная декоратором </a:t>
            </a:r>
            <a:r>
              <a:rPr lang="ru-RU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login_manager.user_loader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96A32-E7CA-A4C4-2B23-CD5D2C1040FC}"/>
              </a:ext>
            </a:extLst>
          </p:cNvPr>
          <p:cNvSpPr txBox="1"/>
          <p:nvPr/>
        </p:nvSpPr>
        <p:spPr>
          <a:xfrm>
            <a:off x="2914563" y="6184676"/>
            <a:ext cx="2983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 страницу для входа в аккаунт с помощью </a:t>
            </a:r>
            <a:endParaRPr lang="en-US" sz="1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login.html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424259-2C69-EBBE-8DF1-AB61564EE656}"/>
              </a:ext>
            </a:extLst>
          </p:cNvPr>
          <p:cNvSpPr txBox="1"/>
          <p:nvPr/>
        </p:nvSpPr>
        <p:spPr>
          <a:xfrm>
            <a:off x="6876817" y="6156782"/>
            <a:ext cx="2000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 страницу с достопримечательностями с помощью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buttons_sightseeing.html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887A57-DE62-E5BE-93EF-B9070BD9122A}"/>
              </a:ext>
            </a:extLst>
          </p:cNvPr>
          <p:cNvSpPr txBox="1"/>
          <p:nvPr/>
        </p:nvSpPr>
        <p:spPr>
          <a:xfrm>
            <a:off x="9258268" y="6043929"/>
            <a:ext cx="200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 базу данных и инициализирует работу сайта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7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6D53FC-0D16-3558-375F-B54306960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556"/>
            <a:ext cx="12517515" cy="834501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5032E3-9A76-826E-FDBE-FE7C516DF7B3}"/>
              </a:ext>
            </a:extLst>
          </p:cNvPr>
          <p:cNvSpPr/>
          <p:nvPr/>
        </p:nvSpPr>
        <p:spPr>
          <a:xfrm>
            <a:off x="-154522" y="-224327"/>
            <a:ext cx="12766089" cy="7890709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1D635-D0A0-CDBE-473C-14D69B16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99562-0F00-578E-97D2-C66A7A79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своём проекте я использовал базу данных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blogs.db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ней содержатся данные об аккаунтах пользователей, а именно их почта, зашифрованный пароль, никнейм пользователя, а также точное время создания самого аккаунта.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BB827-54B5-69F1-8E89-6B7B58E94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1" y="4125069"/>
            <a:ext cx="1880384" cy="14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9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595BF1-8489-F17C-5DE5-8CBA2183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059" y="-883021"/>
            <a:ext cx="12936061" cy="862404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F56498-9ABF-822D-750D-4326A95F80F7}"/>
              </a:ext>
            </a:extLst>
          </p:cNvPr>
          <p:cNvSpPr/>
          <p:nvPr/>
        </p:nvSpPr>
        <p:spPr>
          <a:xfrm>
            <a:off x="-202059" y="-149689"/>
            <a:ext cx="12766089" cy="7890709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3B412-453F-A9DE-6172-226E0844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19D02-D204-DC36-D009-EB6D7B75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заключение, могу сказать что сайт еще дорабатывается, и возможно в скором времени будут добавлены комментарии, чтобы пользователи могли общаться друг с другом, а также множество других различных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2720213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447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Город Пушкин: История и Достопримечательности</vt:lpstr>
      <vt:lpstr>Принцип работы сайта</vt:lpstr>
      <vt:lpstr>Структура проекта</vt:lpstr>
      <vt:lpstr>База данных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paldenanya paldenanya</dc:creator>
  <cp:lastModifiedBy>paldenanya paldenanya</cp:lastModifiedBy>
  <cp:revision>38</cp:revision>
  <dcterms:created xsi:type="dcterms:W3CDTF">2025-04-28T12:29:54Z</dcterms:created>
  <dcterms:modified xsi:type="dcterms:W3CDTF">2025-04-28T14:03:44Z</dcterms:modified>
</cp:coreProperties>
</file>