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</p:sldIdLst>
  <p:sldSz cx="6497638" cy="91868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Для перемещения страницы щёлкните мышью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r">
              <a:buNone/>
            </a:pPr>
            <a:fld id="{7581040D-7EB2-42CE-BD04-6C3F6EDD8C7F}" type="slidenum"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6464520" cy="9143640"/>
          </a:xfrm>
          <a:prstGeom prst="rect">
            <a:avLst/>
          </a:prstGeom>
          <a:ln w="0">
            <a:noFill/>
          </a:ln>
        </p:spPr>
      </p:pic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87440" y="1503360"/>
            <a:ext cx="5522760" cy="31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24720" y="2149560"/>
            <a:ext cx="5847480" cy="53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B0D4DD-F839-40AE-AE6E-1A532199AC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3FD3508-7786-44C9-A2E9-975D2E43D4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8776EE8-224F-457E-BE1D-79A62B243A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DEFE74-52A8-4F51-B4B4-B8C569C379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8436DC3-52CC-4474-A1BB-FB36CAB55F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87440" y="1503360"/>
            <a:ext cx="5522760" cy="31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24720" y="2149560"/>
            <a:ext cx="5847480" cy="53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99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F705BB6-DC5A-46E0-BA97-77E0DBB7A2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CEE5CFD-70DE-4359-A9F4-9D24703940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87440" y="1503360"/>
            <a:ext cx="5522760" cy="31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24720" y="2149560"/>
            <a:ext cx="2853360" cy="53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99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321000" y="2149560"/>
            <a:ext cx="2853360" cy="53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99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8280360-633F-468E-B073-95D1CCB5B1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03605AB-81CC-478C-918E-F188F10FFA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87440" y="1503360"/>
            <a:ext cx="5522760" cy="31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8F98AF2-9459-4D88-B553-7E0A4AB64A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802CBEF-3134-4D95-A7CA-61CF7B38C1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87440" y="1503360"/>
            <a:ext cx="5522760" cy="319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649800">
              <a:lnSpc>
                <a:spcPct val="90000"/>
              </a:lnSpc>
              <a:buNone/>
            </a:pPr>
            <a:r>
              <a:rPr b="0" lang="ru-RU" sz="427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427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4E172E9-934A-4014-AC64-F31DC6FB953D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7480" y="612360"/>
            <a:ext cx="2095200" cy="214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228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2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762280" y="1322640"/>
            <a:ext cx="3288960" cy="652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62360" indent="-162360" defTabSz="649800">
              <a:lnSpc>
                <a:spcPct val="90000"/>
              </a:lnSpc>
              <a:spcBef>
                <a:spcPts val="71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28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2280" spc="-1" strike="noStrike">
              <a:solidFill>
                <a:schemeClr val="dk1"/>
              </a:solidFill>
              <a:latin typeface="Aptos"/>
            </a:endParaRPr>
          </a:p>
          <a:p>
            <a:pPr lvl="1" marL="4874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99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2" marL="8121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  <a:p>
            <a:pPr lvl="3" marL="11372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4" marL="14619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47480" y="2756160"/>
            <a:ext cx="2095200" cy="510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49800">
              <a:lnSpc>
                <a:spcPct val="90000"/>
              </a:lnSpc>
              <a:spcBef>
                <a:spcPts val="711"/>
              </a:spcBef>
              <a:buNone/>
              <a:tabLst>
                <a:tab algn="l" pos="0"/>
              </a:tabLst>
            </a:pPr>
            <a:r>
              <a:rPr b="0" lang="ru-RU" sz="113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13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EA8D735-D14D-48A7-A0F0-DD30BF31F186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7480" y="612360"/>
            <a:ext cx="2095200" cy="214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228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2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762280" y="1322640"/>
            <a:ext cx="3288960" cy="652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80" spc="-1" strike="noStrike">
                <a:solidFill>
                  <a:schemeClr val="dk1"/>
                </a:solidFill>
                <a:latin typeface="Aptos"/>
              </a:rPr>
              <a:t>Вставка рисунка</a:t>
            </a:r>
            <a:endParaRPr b="0" lang="en-US" sz="2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47480" y="2756160"/>
            <a:ext cx="2095200" cy="510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49800">
              <a:lnSpc>
                <a:spcPct val="90000"/>
              </a:lnSpc>
              <a:spcBef>
                <a:spcPts val="711"/>
              </a:spcBef>
              <a:buNone/>
              <a:tabLst>
                <a:tab algn="l" pos="0"/>
              </a:tabLst>
            </a:pPr>
            <a:r>
              <a:rPr b="0" lang="ru-RU" sz="113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13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87A6937-155B-4530-A9BD-5BD12B9E6FE7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46760" y="489240"/>
            <a:ext cx="5603760" cy="177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312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31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46760" y="2445480"/>
            <a:ext cx="5603760" cy="582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62360" indent="-162360" defTabSz="649800">
              <a:lnSpc>
                <a:spcPct val="90000"/>
              </a:lnSpc>
              <a:spcBef>
                <a:spcPts val="71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99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1" marL="4874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  <a:p>
            <a:pPr lvl="2" marL="8121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3" marL="11372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4" marL="14619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1D2AE70-8CE0-48E0-A51A-A36DF7A35AC6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49760" y="489240"/>
            <a:ext cx="1400760" cy="77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312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31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46760" y="489240"/>
            <a:ext cx="4121640" cy="77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62360" indent="-162360" defTabSz="649800">
              <a:lnSpc>
                <a:spcPct val="90000"/>
              </a:lnSpc>
              <a:spcBef>
                <a:spcPts val="71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99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1" marL="4874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  <a:p>
            <a:pPr lvl="2" marL="8121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3" marL="11372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4" marL="14619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4DBED19-E19F-45A8-8067-A5E9DE6B918D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46760" y="489240"/>
            <a:ext cx="5603760" cy="177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312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31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46760" y="2445480"/>
            <a:ext cx="5603760" cy="582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62360" indent="-162360" defTabSz="649800">
              <a:lnSpc>
                <a:spcPct val="90000"/>
              </a:lnSpc>
              <a:spcBef>
                <a:spcPts val="71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99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1" marL="4874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  <a:p>
            <a:pPr lvl="2" marL="8121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3" marL="11372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4" marL="14619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2AAF4FA-902D-4E91-B0CA-E2EAD8ECCC04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43160" y="2290320"/>
            <a:ext cx="5603760" cy="382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427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427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43160" y="6148080"/>
            <a:ext cx="5603760" cy="200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49800">
              <a:lnSpc>
                <a:spcPct val="90000"/>
              </a:lnSpc>
              <a:spcBef>
                <a:spcPts val="711"/>
              </a:spcBef>
              <a:buNone/>
              <a:tabLst>
                <a:tab algn="l" pos="0"/>
              </a:tabLst>
            </a:pPr>
            <a:r>
              <a:rPr b="0" lang="ru-RU" sz="17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Образец текста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3AF7840-03AD-4462-B0C8-4C65D402A081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46760" y="489240"/>
            <a:ext cx="5603760" cy="177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312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31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46760" y="2445480"/>
            <a:ext cx="2761200" cy="582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62360" indent="-162360" defTabSz="649800">
              <a:lnSpc>
                <a:spcPct val="90000"/>
              </a:lnSpc>
              <a:spcBef>
                <a:spcPts val="71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99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1" marL="4874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  <a:p>
            <a:pPr lvl="2" marL="8121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3" marL="11372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4" marL="14619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289320" y="2445480"/>
            <a:ext cx="2761200" cy="582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62360" indent="-162360" defTabSz="649800">
              <a:lnSpc>
                <a:spcPct val="90000"/>
              </a:lnSpc>
              <a:spcBef>
                <a:spcPts val="71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99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1" marL="4874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  <a:p>
            <a:pPr lvl="2" marL="8121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3" marL="11372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4" marL="14619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6B8DCFE-33CC-412F-8713-BC9D877DBF05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47480" y="489240"/>
            <a:ext cx="5603760" cy="177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312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31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47480" y="2252160"/>
            <a:ext cx="2748600" cy="110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49800">
              <a:lnSpc>
                <a:spcPct val="90000"/>
              </a:lnSpc>
              <a:spcBef>
                <a:spcPts val="711"/>
              </a:spcBef>
              <a:buNone/>
              <a:tabLst>
                <a:tab algn="l" pos="0"/>
              </a:tabLst>
            </a:pPr>
            <a:r>
              <a:rPr b="1" lang="ru-RU" sz="17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47480" y="3355920"/>
            <a:ext cx="2748600" cy="493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62360" indent="-162360" defTabSz="649800">
              <a:lnSpc>
                <a:spcPct val="90000"/>
              </a:lnSpc>
              <a:spcBef>
                <a:spcPts val="71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99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1" marL="4874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  <a:p>
            <a:pPr lvl="2" marL="8121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3" marL="11372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4" marL="14619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289320" y="2252160"/>
            <a:ext cx="2761920" cy="110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49800">
              <a:lnSpc>
                <a:spcPct val="90000"/>
              </a:lnSpc>
              <a:spcBef>
                <a:spcPts val="711"/>
              </a:spcBef>
              <a:buNone/>
              <a:tabLst>
                <a:tab algn="l" pos="0"/>
              </a:tabLst>
            </a:pPr>
            <a:r>
              <a:rPr b="1" lang="ru-RU" sz="170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289320" y="3355920"/>
            <a:ext cx="2761920" cy="493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62360" indent="-162360" defTabSz="649800">
              <a:lnSpc>
                <a:spcPct val="90000"/>
              </a:lnSpc>
              <a:spcBef>
                <a:spcPts val="71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990" spc="-1" strike="noStrike">
                <a:solidFill>
                  <a:schemeClr val="dk1"/>
                </a:solidFill>
                <a:latin typeface="Aptos"/>
              </a:rPr>
              <a:t>Образец текста</a:t>
            </a:r>
            <a:endParaRPr b="0" lang="en-US" sz="1990" spc="-1" strike="noStrike">
              <a:solidFill>
                <a:schemeClr val="dk1"/>
              </a:solidFill>
              <a:latin typeface="Aptos"/>
            </a:endParaRPr>
          </a:p>
          <a:p>
            <a:pPr lvl="1" marL="4874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700" spc="-1" strike="noStrike">
                <a:solidFill>
                  <a:schemeClr val="dk1"/>
                </a:solidFill>
                <a:latin typeface="Aptos"/>
              </a:rPr>
              <a:t>Второй уровень</a:t>
            </a:r>
            <a:endParaRPr b="0" lang="en-US" sz="1700" spc="-1" strike="noStrike">
              <a:solidFill>
                <a:schemeClr val="dk1"/>
              </a:solidFill>
              <a:latin typeface="Aptos"/>
            </a:endParaRPr>
          </a:p>
          <a:p>
            <a:pPr lvl="2" marL="8121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420" spc="-1" strike="noStrike">
                <a:solidFill>
                  <a:schemeClr val="dk1"/>
                </a:solidFill>
                <a:latin typeface="Aptos"/>
              </a:rPr>
              <a:t>Третий уровень</a:t>
            </a:r>
            <a:endParaRPr b="0" lang="en-US" sz="1420" spc="-1" strike="noStrike">
              <a:solidFill>
                <a:schemeClr val="dk1"/>
              </a:solidFill>
              <a:latin typeface="Aptos"/>
            </a:endParaRPr>
          </a:p>
          <a:p>
            <a:pPr lvl="3" marL="113724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Четвертый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4" marL="1461960" indent="-162360" defTabSz="649800">
              <a:lnSpc>
                <a:spcPct val="9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280" spc="-1" strike="noStrike">
                <a:solidFill>
                  <a:schemeClr val="dk1"/>
                </a:solidFill>
                <a:latin typeface="Aptos"/>
              </a:rPr>
              <a:t>Пятый уровень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5FED312-632E-4B7A-BC61-4B11D0A246F8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46760" y="489240"/>
            <a:ext cx="5603760" cy="177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49800">
              <a:lnSpc>
                <a:spcPct val="90000"/>
              </a:lnSpc>
              <a:buNone/>
            </a:pPr>
            <a:r>
              <a:rPr b="0" lang="ru-RU" sz="3120" spc="-1" strike="noStrike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b="0" lang="en-US" sz="31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01872A0-6DC8-4173-A4CC-0E88153FB5A4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4676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2152440" y="8514720"/>
            <a:ext cx="219276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4588920" y="8514720"/>
            <a:ext cx="1461600" cy="4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F58C7CF-7E74-458B-85BC-0ADF318E9E69}" type="slidenum">
              <a:rPr b="0" lang="ru-RU" sz="86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&lt;номер&gt;</a:t>
            </a:fld>
            <a:endParaRPr b="0" lang="ru-RU" sz="86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Рисунок 6" descr=""/>
          <p:cNvPicPr/>
          <p:nvPr/>
        </p:nvPicPr>
        <p:blipFill>
          <a:blip r:embed="rId1"/>
          <a:stretch/>
        </p:blipFill>
        <p:spPr>
          <a:xfrm>
            <a:off x="0" y="-3240"/>
            <a:ext cx="6497280" cy="9190080"/>
          </a:xfrm>
          <a:prstGeom prst="rect">
            <a:avLst/>
          </a:prstGeom>
          <a:ln w="0">
            <a:noFill/>
          </a:ln>
        </p:spPr>
      </p:pic>
      <p:sp>
        <p:nvSpPr>
          <p:cNvPr id="72" name="TextBox 11"/>
          <p:cNvSpPr/>
          <p:nvPr/>
        </p:nvSpPr>
        <p:spPr>
          <a:xfrm>
            <a:off x="196200" y="1800"/>
            <a:ext cx="395460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8000" spc="-1" strike="noStrike">
                <a:solidFill>
                  <a:schemeClr val="dk1"/>
                </a:solidFill>
                <a:latin typeface="Arial"/>
              </a:rPr>
              <a:t>Резюме</a:t>
            </a:r>
            <a:endParaRPr b="0" lang="ru-RU" sz="8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3" name="TextBox 12"/>
          <p:cNvSpPr/>
          <p:nvPr/>
        </p:nvSpPr>
        <p:spPr>
          <a:xfrm>
            <a:off x="63000" y="1015200"/>
            <a:ext cx="39546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ru-RU" sz="2200" spc="-1" strike="noStrike">
                <a:solidFill>
                  <a:schemeClr val="dk1"/>
                </a:solidFill>
                <a:latin typeface="Arial"/>
              </a:rPr>
              <a:t>Денисов Арсений Петрович</a:t>
            </a:r>
            <a:endParaRPr b="0" lang="ru-RU" sz="2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4" name="TextBox 13"/>
          <p:cNvSpPr/>
          <p:nvPr/>
        </p:nvSpPr>
        <p:spPr>
          <a:xfrm>
            <a:off x="2340000" y="1505520"/>
            <a:ext cx="164124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" sz="10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tiptop2001a@gmail.com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5" name="TextBox 14"/>
          <p:cNvSpPr/>
          <p:nvPr/>
        </p:nvSpPr>
        <p:spPr>
          <a:xfrm>
            <a:off x="2603880" y="1706400"/>
            <a:ext cx="13773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ru-RU" sz="10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+7 (925) 377-72-96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6" name="TextBox 15"/>
          <p:cNvSpPr/>
          <p:nvPr/>
        </p:nvSpPr>
        <p:spPr>
          <a:xfrm>
            <a:off x="1440000" y="2946600"/>
            <a:ext cx="288000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ru-RU" sz="2200" spc="-1" strike="noStrike">
                <a:solidFill>
                  <a:schemeClr val="dk1"/>
                </a:solidFill>
                <a:latin typeface="Arial"/>
              </a:rPr>
              <a:t>( Веб разработчик )</a:t>
            </a:r>
            <a:endParaRPr b="0" lang="ru-RU" sz="2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7" name="TextBox 16"/>
          <p:cNvSpPr/>
          <p:nvPr/>
        </p:nvSpPr>
        <p:spPr>
          <a:xfrm>
            <a:off x="277920" y="3550320"/>
            <a:ext cx="2083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Образование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" name="TextBox 17"/>
          <p:cNvSpPr/>
          <p:nvPr/>
        </p:nvSpPr>
        <p:spPr>
          <a:xfrm>
            <a:off x="1208520" y="3936600"/>
            <a:ext cx="2083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ru-RU" sz="1200" spc="-1" strike="noStrike">
                <a:solidFill>
                  <a:schemeClr val="dk1"/>
                </a:solidFill>
                <a:latin typeface="Arial"/>
              </a:rPr>
              <a:t>Техникум</a:t>
            </a:r>
            <a:endParaRPr b="0" lang="ru-RU" sz="1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" name="TextBox 18"/>
          <p:cNvSpPr/>
          <p:nvPr/>
        </p:nvSpPr>
        <p:spPr>
          <a:xfrm>
            <a:off x="1206000" y="4141080"/>
            <a:ext cx="1377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800" spc="-1" strike="noStrike">
                <a:solidFill>
                  <a:schemeClr val="lt2">
                    <a:lumMod val="50000"/>
                  </a:schemeClr>
                </a:solidFill>
                <a:latin typeface="Arial"/>
              </a:rPr>
              <a:t>2023 — 2025</a:t>
            </a:r>
            <a:endParaRPr b="0" lang="ru-RU" sz="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0" name="TextBox 19"/>
          <p:cNvSpPr/>
          <p:nvPr/>
        </p:nvSpPr>
        <p:spPr>
          <a:xfrm>
            <a:off x="1206720" y="4363200"/>
            <a:ext cx="286524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000" spc="-1" strike="noStrike">
                <a:solidFill>
                  <a:schemeClr val="dk1"/>
                </a:solidFill>
                <a:latin typeface="Arial"/>
              </a:rPr>
              <a:t>ГБПОУ МО «Люберенкий техникум имени Герои Советского Союза, дегчика-космонавтя Ю.А.Г агарина»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1" name="TextBox 20"/>
          <p:cNvSpPr/>
          <p:nvPr/>
        </p:nvSpPr>
        <p:spPr>
          <a:xfrm>
            <a:off x="267120" y="5155920"/>
            <a:ext cx="2083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Опыт работы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2" name="TextBox 23"/>
          <p:cNvSpPr/>
          <p:nvPr/>
        </p:nvSpPr>
        <p:spPr>
          <a:xfrm>
            <a:off x="1260000" y="5580000"/>
            <a:ext cx="286524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ru-RU" sz="1000" spc="-1" strike="noStrike">
                <a:solidFill>
                  <a:schemeClr val="dk1"/>
                </a:solidFill>
                <a:latin typeface="Aptos"/>
              </a:rPr>
              <a:t>Имеется</a:t>
            </a:r>
            <a:endParaRPr b="1" lang="ru-RU" sz="1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3" name="TextBox 24"/>
          <p:cNvSpPr/>
          <p:nvPr/>
        </p:nvSpPr>
        <p:spPr>
          <a:xfrm>
            <a:off x="2794680" y="5746680"/>
            <a:ext cx="1377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4" name="TextBox 25"/>
          <p:cNvSpPr/>
          <p:nvPr/>
        </p:nvSpPr>
        <p:spPr>
          <a:xfrm>
            <a:off x="1208520" y="6685200"/>
            <a:ext cx="2083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5" name="TextBox 26"/>
          <p:cNvSpPr/>
          <p:nvPr/>
        </p:nvSpPr>
        <p:spPr>
          <a:xfrm>
            <a:off x="1206000" y="6889680"/>
            <a:ext cx="1377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6" name="TextBox 27"/>
          <p:cNvSpPr/>
          <p:nvPr/>
        </p:nvSpPr>
        <p:spPr>
          <a:xfrm>
            <a:off x="1206720" y="7111800"/>
            <a:ext cx="286524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7" name="TextBox 28"/>
          <p:cNvSpPr/>
          <p:nvPr/>
        </p:nvSpPr>
        <p:spPr>
          <a:xfrm>
            <a:off x="2794680" y="6889680"/>
            <a:ext cx="1377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8" name="TextBox 29"/>
          <p:cNvSpPr/>
          <p:nvPr/>
        </p:nvSpPr>
        <p:spPr>
          <a:xfrm>
            <a:off x="4546800" y="4763520"/>
            <a:ext cx="2083680" cy="26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2000" spc="-1" strike="noStrike">
                <a:solidFill>
                  <a:schemeClr val="dk1"/>
                </a:solidFill>
                <a:latin typeface="Aptos"/>
              </a:rPr>
              <a:t>Навыки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9" name="TextBox 30"/>
          <p:cNvSpPr/>
          <p:nvPr/>
        </p:nvSpPr>
        <p:spPr>
          <a:xfrm>
            <a:off x="4546800" y="4757040"/>
            <a:ext cx="17586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0" name="TextBox 31"/>
          <p:cNvSpPr/>
          <p:nvPr/>
        </p:nvSpPr>
        <p:spPr>
          <a:xfrm>
            <a:off x="4554360" y="5311080"/>
            <a:ext cx="1377360" cy="283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7136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pc="-1" strike="noStrike">
                <a:solidFill>
                  <a:schemeClr val="dk1"/>
                </a:solidFill>
                <a:latin typeface="Arial"/>
              </a:rPr>
              <a:t>Создание баз данных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  <a:p>
            <a:pPr marL="171360" indent="-17136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pc="-1" strike="noStrike">
                <a:solidFill>
                  <a:schemeClr val="dk1"/>
                </a:solidFill>
                <a:latin typeface="Arial"/>
              </a:rPr>
              <a:t>Работа в TWAIN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  <a:p>
            <a:pPr marL="171360" indent="-17136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pc="-1" strike="noStrike">
                <a:solidFill>
                  <a:schemeClr val="dk1"/>
                </a:solidFill>
                <a:latin typeface="Arial"/>
              </a:rPr>
              <a:t>Дизайн сайта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  <a:p>
            <a:pPr marL="171360" indent="-17136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pc="-1" strike="noStrike">
                <a:solidFill>
                  <a:schemeClr val="dk1"/>
                </a:solidFill>
                <a:latin typeface="Arial"/>
              </a:rPr>
              <a:t>Создание одностраничного сайта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  <a:p>
            <a:pPr marL="171360" indent="-17136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pc="-1" strike="noStrike">
                <a:solidFill>
                  <a:schemeClr val="dk1"/>
                </a:solidFill>
                <a:latin typeface="Arial"/>
              </a:rPr>
              <a:t>Работа в Photoshop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  <a:p>
            <a:pPr marL="171360" indent="-171360" defTabSz="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pc="-1" strike="noStrike">
                <a:solidFill>
                  <a:schemeClr val="dk1"/>
                </a:solidFill>
                <a:latin typeface="Arial"/>
              </a:rPr>
              <a:t>Работа в Adobe Illustrator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  <a:p>
            <a:pPr defTabSz="457200">
              <a:lnSpc>
                <a:spcPct val="150000"/>
              </a:lnSpc>
            </a:pP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1" name="TextBox 32"/>
          <p:cNvSpPr/>
          <p:nvPr/>
        </p:nvSpPr>
        <p:spPr>
          <a:xfrm>
            <a:off x="1971000" y="7818120"/>
            <a:ext cx="290808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" sz="4800" spc="-1" strike="noStrike">
                <a:solidFill>
                  <a:schemeClr val="dk1"/>
                </a:solidFill>
                <a:latin typeface="Aptos"/>
              </a:rPr>
              <a:t>Арсений</a:t>
            </a:r>
            <a:endParaRPr b="0" lang="ru-RU" sz="48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2" name="TextBox 33"/>
          <p:cNvSpPr/>
          <p:nvPr/>
        </p:nvSpPr>
        <p:spPr>
          <a:xfrm>
            <a:off x="1206000" y="8364600"/>
            <a:ext cx="7650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" sz="1000" spc="-1" strike="noStrike">
                <a:solidFill>
                  <a:schemeClr val="lt2">
                    <a:lumMod val="50000"/>
                  </a:schemeClr>
                </a:solidFill>
                <a:latin typeface="Aptos"/>
              </a:rPr>
              <a:t>Telegram</a:t>
            </a:r>
            <a:endParaRPr b="0" lang="ru-RU" sz="1000" spc="-1" strike="noStrike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4302360" y="1260000"/>
            <a:ext cx="2194920" cy="219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Application>LibreOffice/24.2.4.1$Linux_X86_64 LibreOffice_project/420$Build-1</Application>
  <AppVersion>15.0000</AppVersion>
  <Words>122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2024-11-19T14:40:42Z</dcterms:created>
  <dc:creator>Александра Корнюшкина</dc:creator>
  <dc:description/>
  <dc:language>ru-RU</dc:language>
  <cp:lastModifiedBy/>
  <dcterms:modified xsi:type="dcterms:W3CDTF">2024-11-29T11:20:02Z</dcterms:modified>
  <cp:revision>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Произвольный</vt:lpwstr>
  </property>
  <property fmtid="{D5CDD505-2E9C-101B-9397-08002B2CF9AE}" pid="4" name="Slides">
    <vt:i4>1</vt:i4>
  </property>
</Properties>
</file>