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</p:sldIdLst>
  <p:sldSz cx="6497638" cy="91868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Для перемещения страницы щёлкните мышью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Open Sans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&lt;верхний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r">
              <a:buNone/>
            </a:pPr>
            <a:fld id="{26ABCA77-DEDA-4845-84F2-5AC7C1B87A97}" type="slidenum"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" Target="../slides/slide1.xml"/><Relationship Id="rId3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Рисунок 4" descr=""/>
          <p:cNvPicPr/>
          <p:nvPr/>
        </p:nvPicPr>
        <p:blipFill>
          <a:blip r:embed="rId1"/>
          <a:stretch/>
        </p:blipFill>
        <p:spPr>
          <a:xfrm>
            <a:off x="0" y="0"/>
            <a:ext cx="6464520" cy="9143640"/>
          </a:xfrm>
          <a:prstGeom prst="rect">
            <a:avLst/>
          </a:prstGeom>
          <a:ln w="0">
            <a:noFill/>
          </a:ln>
        </p:spPr>
      </p:pic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87440" y="1503360"/>
            <a:ext cx="5522760" cy="31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24720" y="2149560"/>
            <a:ext cx="5847480" cy="53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B8C6AB-2050-4F41-8128-5765B630C6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4590CE8-3B79-47D5-8D8B-6E50192CBF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86091F82-D662-4EF4-99CD-94644AEFDF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59E61C-30A5-49D8-A84F-281199920E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74CD126-484C-4DF3-8FD9-9E0BAFAA11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87440" y="1503360"/>
            <a:ext cx="5522760" cy="31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24720" y="2149560"/>
            <a:ext cx="5847480" cy="53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99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73C22C5-4056-4A0B-A8DB-345F26FF50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85C08CE-9E4D-45FA-9A44-4A29FE4EAC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87440" y="1503360"/>
            <a:ext cx="5522760" cy="31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24720" y="2149560"/>
            <a:ext cx="2853360" cy="53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99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321000" y="2149560"/>
            <a:ext cx="2853360" cy="53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99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FC55EA9-52A7-44EA-8151-27974020DB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CD4A9CFB-2A50-49A5-9F10-B4B61466B9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87440" y="1503360"/>
            <a:ext cx="5522760" cy="31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BA6ADFE-9B79-4A89-B955-2C6FCEB629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8B560399-907F-4B3C-A02C-3DD3E753A1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87440" y="1503360"/>
            <a:ext cx="5522760" cy="319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649800">
              <a:lnSpc>
                <a:spcPct val="90000"/>
              </a:lnSpc>
              <a:buNone/>
            </a:pPr>
            <a:r>
              <a:rPr b="0" lang="ru-RU" sz="427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en-US" sz="427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4676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2152440" y="8514720"/>
            <a:ext cx="219276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458892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237E8E7-E9CE-4CAA-AD91-751046D6A77B}" type="slidenum"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24720" y="2149560"/>
            <a:ext cx="5847480" cy="53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90" spc="-1" strike="noStrike">
                <a:solidFill>
                  <a:schemeClr val="dk1"/>
                </a:solidFill>
                <a:latin typeface="Aptos"/>
              </a:rPr>
              <a:t>Для правки структуры щёлкните мышью</a:t>
            </a:r>
            <a:endParaRPr b="0" lang="en-US" sz="199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20" spc="-1" strike="noStrike">
                <a:solidFill>
                  <a:schemeClr val="dk1"/>
                </a:solidFill>
                <a:latin typeface="Aptos"/>
              </a:rPr>
              <a:t>Второй уровень структуры</a:t>
            </a:r>
            <a:endParaRPr b="0" lang="en-US" sz="142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80" spc="-1" strike="noStrike">
                <a:solidFill>
                  <a:schemeClr val="dk1"/>
                </a:solidFill>
                <a:latin typeface="Aptos"/>
              </a:rPr>
              <a:t>Третий уровень структуры</a:t>
            </a:r>
            <a:endParaRPr b="0" lang="en-US" sz="128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80" spc="-1" strike="noStrike">
                <a:solidFill>
                  <a:schemeClr val="dk1"/>
                </a:solidFill>
                <a:latin typeface="Aptos"/>
              </a:rPr>
              <a:t>Четвёртый уровень структуры</a:t>
            </a:r>
            <a:endParaRPr b="0" lang="en-US" sz="128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Пятый уровень структуры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Шестой уровень структуры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Седьмой уровень структуры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47480" y="612360"/>
            <a:ext cx="2095200" cy="214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49800">
              <a:lnSpc>
                <a:spcPct val="90000"/>
              </a:lnSpc>
              <a:buNone/>
            </a:pPr>
            <a:r>
              <a:rPr b="0" lang="ru-RU" sz="228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en-US" sz="228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762280" y="1322640"/>
            <a:ext cx="3288960" cy="65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62360" indent="-162360" defTabSz="649800">
              <a:lnSpc>
                <a:spcPct val="90000"/>
              </a:lnSpc>
              <a:spcBef>
                <a:spcPts val="71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28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en-US" sz="2280" spc="-1" strike="noStrike">
              <a:solidFill>
                <a:schemeClr val="dk1"/>
              </a:solidFill>
              <a:latin typeface="Aptos"/>
            </a:endParaRPr>
          </a:p>
          <a:p>
            <a:pPr lvl="1" marL="48744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99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en-US" sz="1990" spc="-1" strike="noStrike">
              <a:solidFill>
                <a:schemeClr val="dk1"/>
              </a:solidFill>
              <a:latin typeface="Aptos"/>
            </a:endParaRPr>
          </a:p>
          <a:p>
            <a:pPr lvl="2" marL="81216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70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en-US" sz="1700" spc="-1" strike="noStrike">
              <a:solidFill>
                <a:schemeClr val="dk1"/>
              </a:solidFill>
              <a:latin typeface="Aptos"/>
            </a:endParaRPr>
          </a:p>
          <a:p>
            <a:pPr lvl="3" marL="113724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2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en-US" sz="1420" spc="-1" strike="noStrike">
              <a:solidFill>
                <a:schemeClr val="dk1"/>
              </a:solidFill>
              <a:latin typeface="Aptos"/>
            </a:endParaRPr>
          </a:p>
          <a:p>
            <a:pPr lvl="4" marL="146196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2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en-US" sz="142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47480" y="2756160"/>
            <a:ext cx="2095200" cy="510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49800">
              <a:lnSpc>
                <a:spcPct val="90000"/>
              </a:lnSpc>
              <a:spcBef>
                <a:spcPts val="711"/>
              </a:spcBef>
              <a:buNone/>
              <a:tabLst>
                <a:tab algn="l" pos="0"/>
              </a:tabLst>
            </a:pPr>
            <a:r>
              <a:rPr b="0" lang="ru-RU" sz="113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en-US" sz="113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44676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2152440" y="8514720"/>
            <a:ext cx="219276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458892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C25624B-795F-4634-B42F-F7050313F583}" type="slidenum"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47480" y="612360"/>
            <a:ext cx="2095200" cy="214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49800">
              <a:lnSpc>
                <a:spcPct val="90000"/>
              </a:lnSpc>
              <a:buNone/>
            </a:pPr>
            <a:r>
              <a:rPr b="0" lang="ru-RU" sz="228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en-US" sz="228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762280" y="1322640"/>
            <a:ext cx="3288960" cy="652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80" spc="-1" strike="noStrike">
                <a:solidFill>
                  <a:schemeClr val="dk1"/>
                </a:solidFill>
                <a:latin typeface="Aptos"/>
              </a:rPr>
              <a:t>Вставка рисунка</a:t>
            </a:r>
            <a:endParaRPr b="0" lang="en-US" sz="228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47480" y="2756160"/>
            <a:ext cx="2095200" cy="510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49800">
              <a:lnSpc>
                <a:spcPct val="90000"/>
              </a:lnSpc>
              <a:spcBef>
                <a:spcPts val="711"/>
              </a:spcBef>
              <a:buNone/>
              <a:tabLst>
                <a:tab algn="l" pos="0"/>
              </a:tabLst>
            </a:pPr>
            <a:r>
              <a:rPr b="0" lang="ru-RU" sz="113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en-US" sz="113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44676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2152440" y="8514720"/>
            <a:ext cx="219276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458892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AEB356D-8916-49A5-BDA2-C2442E136648}" type="slidenum"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46760" y="489240"/>
            <a:ext cx="5603760" cy="177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49800">
              <a:lnSpc>
                <a:spcPct val="90000"/>
              </a:lnSpc>
              <a:buNone/>
            </a:pPr>
            <a:r>
              <a:rPr b="0" lang="ru-RU" sz="312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en-US" sz="312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46760" y="2445480"/>
            <a:ext cx="5603760" cy="582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162360" indent="-162360" defTabSz="649800">
              <a:lnSpc>
                <a:spcPct val="90000"/>
              </a:lnSpc>
              <a:spcBef>
                <a:spcPts val="71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99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en-US" sz="1990" spc="-1" strike="noStrike">
              <a:solidFill>
                <a:schemeClr val="dk1"/>
              </a:solidFill>
              <a:latin typeface="Aptos"/>
            </a:endParaRPr>
          </a:p>
          <a:p>
            <a:pPr lvl="1" marL="48744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7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en-US" sz="1700" spc="-1" strike="noStrike">
              <a:solidFill>
                <a:schemeClr val="dk1"/>
              </a:solidFill>
              <a:latin typeface="Aptos"/>
            </a:endParaRPr>
          </a:p>
          <a:p>
            <a:pPr lvl="2" marL="81216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2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en-US" sz="1420" spc="-1" strike="noStrike">
              <a:solidFill>
                <a:schemeClr val="dk1"/>
              </a:solidFill>
              <a:latin typeface="Aptos"/>
            </a:endParaRPr>
          </a:p>
          <a:p>
            <a:pPr lvl="3" marL="113724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8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en-US" sz="1280" spc="-1" strike="noStrike">
              <a:solidFill>
                <a:schemeClr val="dk1"/>
              </a:solidFill>
              <a:latin typeface="Aptos"/>
            </a:endParaRPr>
          </a:p>
          <a:p>
            <a:pPr lvl="4" marL="146196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8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en-US" sz="128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4676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2152440" y="8514720"/>
            <a:ext cx="219276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458892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9B468AE-2DC0-4599-BF8C-03E70057F62F}" type="slidenum"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649760" y="489240"/>
            <a:ext cx="1400760" cy="778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649800">
              <a:lnSpc>
                <a:spcPct val="90000"/>
              </a:lnSpc>
              <a:buNone/>
            </a:pPr>
            <a:r>
              <a:rPr b="0" lang="ru-RU" sz="312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en-US" sz="312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46760" y="489240"/>
            <a:ext cx="4121640" cy="778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162360" indent="-162360" defTabSz="649800">
              <a:lnSpc>
                <a:spcPct val="90000"/>
              </a:lnSpc>
              <a:spcBef>
                <a:spcPts val="71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99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en-US" sz="1990" spc="-1" strike="noStrike">
              <a:solidFill>
                <a:schemeClr val="dk1"/>
              </a:solidFill>
              <a:latin typeface="Aptos"/>
            </a:endParaRPr>
          </a:p>
          <a:p>
            <a:pPr lvl="1" marL="48744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7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en-US" sz="1700" spc="-1" strike="noStrike">
              <a:solidFill>
                <a:schemeClr val="dk1"/>
              </a:solidFill>
              <a:latin typeface="Aptos"/>
            </a:endParaRPr>
          </a:p>
          <a:p>
            <a:pPr lvl="2" marL="81216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2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en-US" sz="1420" spc="-1" strike="noStrike">
              <a:solidFill>
                <a:schemeClr val="dk1"/>
              </a:solidFill>
              <a:latin typeface="Aptos"/>
            </a:endParaRPr>
          </a:p>
          <a:p>
            <a:pPr lvl="3" marL="113724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8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en-US" sz="1280" spc="-1" strike="noStrike">
              <a:solidFill>
                <a:schemeClr val="dk1"/>
              </a:solidFill>
              <a:latin typeface="Aptos"/>
            </a:endParaRPr>
          </a:p>
          <a:p>
            <a:pPr lvl="4" marL="146196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8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en-US" sz="128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4676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2152440" y="8514720"/>
            <a:ext cx="219276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458892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6477774-5834-42CD-8F9F-902DEA10A46D}" type="slidenum"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46760" y="489240"/>
            <a:ext cx="5603760" cy="177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49800">
              <a:lnSpc>
                <a:spcPct val="90000"/>
              </a:lnSpc>
              <a:buNone/>
            </a:pPr>
            <a:r>
              <a:rPr b="0" lang="ru-RU" sz="312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en-US" sz="312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46760" y="2445480"/>
            <a:ext cx="5603760" cy="582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62360" indent="-162360" defTabSz="649800">
              <a:lnSpc>
                <a:spcPct val="90000"/>
              </a:lnSpc>
              <a:spcBef>
                <a:spcPts val="71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99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en-US" sz="1990" spc="-1" strike="noStrike">
              <a:solidFill>
                <a:schemeClr val="dk1"/>
              </a:solidFill>
              <a:latin typeface="Aptos"/>
            </a:endParaRPr>
          </a:p>
          <a:p>
            <a:pPr lvl="1" marL="48744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7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en-US" sz="1700" spc="-1" strike="noStrike">
              <a:solidFill>
                <a:schemeClr val="dk1"/>
              </a:solidFill>
              <a:latin typeface="Aptos"/>
            </a:endParaRPr>
          </a:p>
          <a:p>
            <a:pPr lvl="2" marL="81216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2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en-US" sz="1420" spc="-1" strike="noStrike">
              <a:solidFill>
                <a:schemeClr val="dk1"/>
              </a:solidFill>
              <a:latin typeface="Aptos"/>
            </a:endParaRPr>
          </a:p>
          <a:p>
            <a:pPr lvl="3" marL="113724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8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en-US" sz="1280" spc="-1" strike="noStrike">
              <a:solidFill>
                <a:schemeClr val="dk1"/>
              </a:solidFill>
              <a:latin typeface="Aptos"/>
            </a:endParaRPr>
          </a:p>
          <a:p>
            <a:pPr lvl="4" marL="146196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8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en-US" sz="128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4676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2152440" y="8514720"/>
            <a:ext cx="219276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458892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579131F-DB95-4937-87DA-C23631FEF500}" type="slidenum"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43160" y="2290320"/>
            <a:ext cx="5603760" cy="382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49800">
              <a:lnSpc>
                <a:spcPct val="90000"/>
              </a:lnSpc>
              <a:buNone/>
            </a:pPr>
            <a:r>
              <a:rPr b="0" lang="ru-RU" sz="427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en-US" sz="427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43160" y="6148080"/>
            <a:ext cx="5603760" cy="200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49800">
              <a:lnSpc>
                <a:spcPct val="90000"/>
              </a:lnSpc>
              <a:spcBef>
                <a:spcPts val="711"/>
              </a:spcBef>
              <a:buNone/>
              <a:tabLst>
                <a:tab algn="l" pos="0"/>
              </a:tabLst>
            </a:pPr>
            <a:r>
              <a:rPr b="0" lang="ru-RU" sz="17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Образец текста</a:t>
            </a:r>
            <a:endParaRPr b="0" lang="en-US" sz="17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44676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2152440" y="8514720"/>
            <a:ext cx="219276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458892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C801DE8-1C44-4F83-8665-682B17E9E6D6}" type="slidenum"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46760" y="489240"/>
            <a:ext cx="5603760" cy="177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49800">
              <a:lnSpc>
                <a:spcPct val="90000"/>
              </a:lnSpc>
              <a:buNone/>
            </a:pPr>
            <a:r>
              <a:rPr b="0" lang="ru-RU" sz="312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en-US" sz="312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46760" y="2445480"/>
            <a:ext cx="2761200" cy="582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62360" indent="-162360" defTabSz="649800">
              <a:lnSpc>
                <a:spcPct val="90000"/>
              </a:lnSpc>
              <a:spcBef>
                <a:spcPts val="71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99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en-US" sz="1990" spc="-1" strike="noStrike">
              <a:solidFill>
                <a:schemeClr val="dk1"/>
              </a:solidFill>
              <a:latin typeface="Aptos"/>
            </a:endParaRPr>
          </a:p>
          <a:p>
            <a:pPr lvl="1" marL="48744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7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en-US" sz="1700" spc="-1" strike="noStrike">
              <a:solidFill>
                <a:schemeClr val="dk1"/>
              </a:solidFill>
              <a:latin typeface="Aptos"/>
            </a:endParaRPr>
          </a:p>
          <a:p>
            <a:pPr lvl="2" marL="81216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2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en-US" sz="1420" spc="-1" strike="noStrike">
              <a:solidFill>
                <a:schemeClr val="dk1"/>
              </a:solidFill>
              <a:latin typeface="Aptos"/>
            </a:endParaRPr>
          </a:p>
          <a:p>
            <a:pPr lvl="3" marL="113724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8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en-US" sz="1280" spc="-1" strike="noStrike">
              <a:solidFill>
                <a:schemeClr val="dk1"/>
              </a:solidFill>
              <a:latin typeface="Aptos"/>
            </a:endParaRPr>
          </a:p>
          <a:p>
            <a:pPr lvl="4" marL="146196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8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en-US" sz="128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89320" y="2445480"/>
            <a:ext cx="2761200" cy="582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62360" indent="-162360" defTabSz="649800">
              <a:lnSpc>
                <a:spcPct val="90000"/>
              </a:lnSpc>
              <a:spcBef>
                <a:spcPts val="71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99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en-US" sz="1990" spc="-1" strike="noStrike">
              <a:solidFill>
                <a:schemeClr val="dk1"/>
              </a:solidFill>
              <a:latin typeface="Aptos"/>
            </a:endParaRPr>
          </a:p>
          <a:p>
            <a:pPr lvl="1" marL="48744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7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en-US" sz="1700" spc="-1" strike="noStrike">
              <a:solidFill>
                <a:schemeClr val="dk1"/>
              </a:solidFill>
              <a:latin typeface="Aptos"/>
            </a:endParaRPr>
          </a:p>
          <a:p>
            <a:pPr lvl="2" marL="81216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2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en-US" sz="1420" spc="-1" strike="noStrike">
              <a:solidFill>
                <a:schemeClr val="dk1"/>
              </a:solidFill>
              <a:latin typeface="Aptos"/>
            </a:endParaRPr>
          </a:p>
          <a:p>
            <a:pPr lvl="3" marL="113724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8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en-US" sz="1280" spc="-1" strike="noStrike">
              <a:solidFill>
                <a:schemeClr val="dk1"/>
              </a:solidFill>
              <a:latin typeface="Aptos"/>
            </a:endParaRPr>
          </a:p>
          <a:p>
            <a:pPr lvl="4" marL="146196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8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en-US" sz="128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44676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2152440" y="8514720"/>
            <a:ext cx="219276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458892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85A43EE-F093-4543-9A97-5925A37B2E2E}" type="slidenum"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47480" y="489240"/>
            <a:ext cx="5603760" cy="177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49800">
              <a:lnSpc>
                <a:spcPct val="90000"/>
              </a:lnSpc>
              <a:buNone/>
            </a:pPr>
            <a:r>
              <a:rPr b="0" lang="ru-RU" sz="312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en-US" sz="312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47480" y="2252160"/>
            <a:ext cx="2748600" cy="110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49800">
              <a:lnSpc>
                <a:spcPct val="90000"/>
              </a:lnSpc>
              <a:spcBef>
                <a:spcPts val="711"/>
              </a:spcBef>
              <a:buNone/>
              <a:tabLst>
                <a:tab algn="l" pos="0"/>
              </a:tabLst>
            </a:pPr>
            <a:r>
              <a:rPr b="1" lang="ru-RU" sz="17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en-US" sz="17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47480" y="3355920"/>
            <a:ext cx="2748600" cy="493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62360" indent="-162360" defTabSz="649800">
              <a:lnSpc>
                <a:spcPct val="90000"/>
              </a:lnSpc>
              <a:spcBef>
                <a:spcPts val="71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99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en-US" sz="1990" spc="-1" strike="noStrike">
              <a:solidFill>
                <a:schemeClr val="dk1"/>
              </a:solidFill>
              <a:latin typeface="Aptos"/>
            </a:endParaRPr>
          </a:p>
          <a:p>
            <a:pPr lvl="1" marL="48744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7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en-US" sz="1700" spc="-1" strike="noStrike">
              <a:solidFill>
                <a:schemeClr val="dk1"/>
              </a:solidFill>
              <a:latin typeface="Aptos"/>
            </a:endParaRPr>
          </a:p>
          <a:p>
            <a:pPr lvl="2" marL="81216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2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en-US" sz="1420" spc="-1" strike="noStrike">
              <a:solidFill>
                <a:schemeClr val="dk1"/>
              </a:solidFill>
              <a:latin typeface="Aptos"/>
            </a:endParaRPr>
          </a:p>
          <a:p>
            <a:pPr lvl="3" marL="113724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8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en-US" sz="1280" spc="-1" strike="noStrike">
              <a:solidFill>
                <a:schemeClr val="dk1"/>
              </a:solidFill>
              <a:latin typeface="Aptos"/>
            </a:endParaRPr>
          </a:p>
          <a:p>
            <a:pPr lvl="4" marL="146196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8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en-US" sz="128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3289320" y="2252160"/>
            <a:ext cx="2761920" cy="110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49800">
              <a:lnSpc>
                <a:spcPct val="90000"/>
              </a:lnSpc>
              <a:spcBef>
                <a:spcPts val="711"/>
              </a:spcBef>
              <a:buNone/>
              <a:tabLst>
                <a:tab algn="l" pos="0"/>
              </a:tabLst>
            </a:pPr>
            <a:r>
              <a:rPr b="1" lang="ru-RU" sz="17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en-US" sz="17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289320" y="3355920"/>
            <a:ext cx="2761920" cy="493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62360" indent="-162360" defTabSz="649800">
              <a:lnSpc>
                <a:spcPct val="90000"/>
              </a:lnSpc>
              <a:spcBef>
                <a:spcPts val="71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99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en-US" sz="1990" spc="-1" strike="noStrike">
              <a:solidFill>
                <a:schemeClr val="dk1"/>
              </a:solidFill>
              <a:latin typeface="Aptos"/>
            </a:endParaRPr>
          </a:p>
          <a:p>
            <a:pPr lvl="1" marL="48744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7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en-US" sz="1700" spc="-1" strike="noStrike">
              <a:solidFill>
                <a:schemeClr val="dk1"/>
              </a:solidFill>
              <a:latin typeface="Aptos"/>
            </a:endParaRPr>
          </a:p>
          <a:p>
            <a:pPr lvl="2" marL="81216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2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en-US" sz="1420" spc="-1" strike="noStrike">
              <a:solidFill>
                <a:schemeClr val="dk1"/>
              </a:solidFill>
              <a:latin typeface="Aptos"/>
            </a:endParaRPr>
          </a:p>
          <a:p>
            <a:pPr lvl="3" marL="113724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8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en-US" sz="1280" spc="-1" strike="noStrike">
              <a:solidFill>
                <a:schemeClr val="dk1"/>
              </a:solidFill>
              <a:latin typeface="Aptos"/>
            </a:endParaRPr>
          </a:p>
          <a:p>
            <a:pPr lvl="4" marL="146196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8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en-US" sz="128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44676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2152440" y="8514720"/>
            <a:ext cx="219276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458892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B9BB07E-CFB5-4466-884E-E513DBA99ED8}" type="slidenum"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46760" y="489240"/>
            <a:ext cx="5603760" cy="177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49800">
              <a:lnSpc>
                <a:spcPct val="90000"/>
              </a:lnSpc>
              <a:buNone/>
            </a:pPr>
            <a:r>
              <a:rPr b="0" lang="ru-RU" sz="312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en-US" sz="312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44676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2152440" y="8514720"/>
            <a:ext cx="219276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458892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E0D08A8-EAA8-4C82-8290-7124C1587470}" type="slidenum"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44676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2152440" y="8514720"/>
            <a:ext cx="219276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458892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C058E30-D8AD-4F5D-82ED-26FB2A122ED0}" type="slidenum"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Рисунок 6" descr=""/>
          <p:cNvPicPr/>
          <p:nvPr/>
        </p:nvPicPr>
        <p:blipFill>
          <a:blip r:embed="rId1"/>
          <a:stretch/>
        </p:blipFill>
        <p:spPr>
          <a:xfrm>
            <a:off x="0" y="-3240"/>
            <a:ext cx="6497280" cy="9190080"/>
          </a:xfrm>
          <a:prstGeom prst="rect">
            <a:avLst/>
          </a:prstGeom>
          <a:ln w="0">
            <a:noFill/>
          </a:ln>
        </p:spPr>
      </p:pic>
      <p:sp>
        <p:nvSpPr>
          <p:cNvPr id="73" name="TextBox 11"/>
          <p:cNvSpPr/>
          <p:nvPr/>
        </p:nvSpPr>
        <p:spPr>
          <a:xfrm>
            <a:off x="196200" y="1800"/>
            <a:ext cx="395460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ru-RU" sz="8000" spc="-1" strike="noStrike">
                <a:solidFill>
                  <a:schemeClr val="dk1"/>
                </a:solidFill>
                <a:latin typeface="Arial"/>
              </a:rPr>
              <a:t>Резюме</a:t>
            </a:r>
            <a:endParaRPr b="0" lang="ru-RU" sz="8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4" name="TextBox 12"/>
          <p:cNvSpPr/>
          <p:nvPr/>
        </p:nvSpPr>
        <p:spPr>
          <a:xfrm>
            <a:off x="63000" y="1015200"/>
            <a:ext cx="39546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ru-RU" sz="2200" spc="-1" strike="noStrike">
                <a:solidFill>
                  <a:schemeClr val="dk1"/>
                </a:solidFill>
                <a:latin typeface="Arial"/>
              </a:rPr>
              <a:t>Денисов Арсений Петрович</a:t>
            </a:r>
            <a:endParaRPr b="0" lang="ru-RU" sz="2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5" name="TextBox 13"/>
          <p:cNvSpPr/>
          <p:nvPr/>
        </p:nvSpPr>
        <p:spPr>
          <a:xfrm>
            <a:off x="2340000" y="1505520"/>
            <a:ext cx="164124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" sz="1000" spc="-1" strike="noStrike">
                <a:solidFill>
                  <a:schemeClr val="lt2">
                    <a:lumMod val="50000"/>
                  </a:schemeClr>
                </a:solidFill>
                <a:latin typeface="Arial"/>
              </a:rPr>
              <a:t>tiptop2001a@gmail.com</a:t>
            </a:r>
            <a:endParaRPr b="0" lang="ru-RU" sz="1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6" name="TextBox 14"/>
          <p:cNvSpPr/>
          <p:nvPr/>
        </p:nvSpPr>
        <p:spPr>
          <a:xfrm>
            <a:off x="2603880" y="1706400"/>
            <a:ext cx="137736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ru-RU" sz="1000" spc="-1" strike="noStrike">
                <a:solidFill>
                  <a:schemeClr val="lt2">
                    <a:lumMod val="50000"/>
                  </a:schemeClr>
                </a:solidFill>
                <a:latin typeface="Arial"/>
              </a:rPr>
              <a:t>+7 (925) 377-72-96</a:t>
            </a:r>
            <a:endParaRPr b="0" lang="ru-RU" sz="1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7" name="TextBox 15"/>
          <p:cNvSpPr/>
          <p:nvPr/>
        </p:nvSpPr>
        <p:spPr>
          <a:xfrm>
            <a:off x="1368000" y="2946600"/>
            <a:ext cx="288000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ru-RU" sz="2200" spc="-1" strike="noStrike">
                <a:solidFill>
                  <a:schemeClr val="dk1"/>
                </a:solidFill>
                <a:latin typeface="Arial"/>
              </a:rPr>
              <a:t>( Веб разработчик )</a:t>
            </a:r>
            <a:endParaRPr b="0" lang="ru-RU" sz="2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277920" y="3550320"/>
            <a:ext cx="20836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Образование</a:t>
            </a:r>
            <a:endParaRPr b="0" lang="ru-RU" sz="2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9" name="TextBox 17"/>
          <p:cNvSpPr/>
          <p:nvPr/>
        </p:nvSpPr>
        <p:spPr>
          <a:xfrm>
            <a:off x="1208520" y="3936600"/>
            <a:ext cx="20836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ru-RU" sz="1200" spc="-1" strike="noStrike">
                <a:solidFill>
                  <a:schemeClr val="dk1"/>
                </a:solidFill>
                <a:latin typeface="Arial"/>
              </a:rPr>
              <a:t>Техникум</a:t>
            </a:r>
            <a:endParaRPr b="0" lang="ru-RU" sz="1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0" name="TextBox 18"/>
          <p:cNvSpPr/>
          <p:nvPr/>
        </p:nvSpPr>
        <p:spPr>
          <a:xfrm>
            <a:off x="1206000" y="4141080"/>
            <a:ext cx="1377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ru-RU" sz="800" spc="-1" strike="noStrike">
                <a:solidFill>
                  <a:schemeClr val="lt2">
                    <a:lumMod val="50000"/>
                  </a:schemeClr>
                </a:solidFill>
                <a:latin typeface="Arial"/>
              </a:rPr>
              <a:t>2023 — 2025</a:t>
            </a:r>
            <a:endParaRPr b="0" lang="ru-RU" sz="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1" name="TextBox 19"/>
          <p:cNvSpPr/>
          <p:nvPr/>
        </p:nvSpPr>
        <p:spPr>
          <a:xfrm>
            <a:off x="1206720" y="4363200"/>
            <a:ext cx="28652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000" spc="-1" strike="noStrike">
                <a:solidFill>
                  <a:schemeClr val="dk1"/>
                </a:solidFill>
                <a:latin typeface="Arial"/>
              </a:rPr>
              <a:t>ГБПОУ МО «Люберенкий техникум имени Герои Советского Союза, дегчика-космонавтя Ю.А.Г агарина»</a:t>
            </a:r>
            <a:endParaRPr b="0" lang="ru-RU" sz="1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2" name="TextBox 20"/>
          <p:cNvSpPr/>
          <p:nvPr/>
        </p:nvSpPr>
        <p:spPr>
          <a:xfrm>
            <a:off x="267120" y="5155920"/>
            <a:ext cx="20836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Опыт работы</a:t>
            </a:r>
            <a:endParaRPr b="0" lang="ru-RU" sz="2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3" name="TextBox 23"/>
          <p:cNvSpPr/>
          <p:nvPr/>
        </p:nvSpPr>
        <p:spPr>
          <a:xfrm>
            <a:off x="1260000" y="5580000"/>
            <a:ext cx="286524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ru-RU" sz="1000" spc="-1" strike="noStrike">
                <a:solidFill>
                  <a:schemeClr val="dk1"/>
                </a:solidFill>
                <a:latin typeface="Aptos"/>
              </a:rPr>
              <a:t>https://github.com/Arsenii788/Denisov_Arseniii-algoritm</a:t>
            </a:r>
            <a:endParaRPr b="1" lang="ru-RU" sz="1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4" name="TextBox 24"/>
          <p:cNvSpPr/>
          <p:nvPr/>
        </p:nvSpPr>
        <p:spPr>
          <a:xfrm>
            <a:off x="2794680" y="5746680"/>
            <a:ext cx="1377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5" name="TextBox 25"/>
          <p:cNvSpPr/>
          <p:nvPr/>
        </p:nvSpPr>
        <p:spPr>
          <a:xfrm>
            <a:off x="1208520" y="6685200"/>
            <a:ext cx="20836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6" name="TextBox 26"/>
          <p:cNvSpPr/>
          <p:nvPr/>
        </p:nvSpPr>
        <p:spPr>
          <a:xfrm>
            <a:off x="1206000" y="6889680"/>
            <a:ext cx="1377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7" name="TextBox 27"/>
          <p:cNvSpPr/>
          <p:nvPr/>
        </p:nvSpPr>
        <p:spPr>
          <a:xfrm>
            <a:off x="1206720" y="7111800"/>
            <a:ext cx="286524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8" name="TextBox 28"/>
          <p:cNvSpPr/>
          <p:nvPr/>
        </p:nvSpPr>
        <p:spPr>
          <a:xfrm>
            <a:off x="2794680" y="6889680"/>
            <a:ext cx="1377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9" name="TextBox 29"/>
          <p:cNvSpPr/>
          <p:nvPr/>
        </p:nvSpPr>
        <p:spPr>
          <a:xfrm>
            <a:off x="4546800" y="4763520"/>
            <a:ext cx="2083680" cy="26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Навыки</a:t>
            </a:r>
            <a:endParaRPr b="0" lang="ru-RU" sz="2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0" name="TextBox 30"/>
          <p:cNvSpPr/>
          <p:nvPr/>
        </p:nvSpPr>
        <p:spPr>
          <a:xfrm>
            <a:off x="4546800" y="4757040"/>
            <a:ext cx="17586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1" name="TextBox 31"/>
          <p:cNvSpPr/>
          <p:nvPr/>
        </p:nvSpPr>
        <p:spPr>
          <a:xfrm>
            <a:off x="4554360" y="5311080"/>
            <a:ext cx="1377360" cy="260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000" spc="-1" strike="noStrike">
                <a:solidFill>
                  <a:schemeClr val="dk1"/>
                </a:solidFill>
                <a:latin typeface="Arial"/>
              </a:rPr>
              <a:t>Создание баз данных</a:t>
            </a:r>
            <a:endParaRPr b="0" lang="ru-RU" sz="1000" spc="-1" strike="noStrike">
              <a:solidFill>
                <a:srgbClr val="000000"/>
              </a:solidFill>
              <a:latin typeface="Open Sans"/>
            </a:endParaRPr>
          </a:p>
          <a:p>
            <a:pPr marL="171360" indent="-171360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000" spc="-1" strike="noStrike">
                <a:solidFill>
                  <a:schemeClr val="dk1"/>
                </a:solidFill>
                <a:latin typeface="Arial"/>
              </a:rPr>
              <a:t>Дизайн сайта</a:t>
            </a:r>
            <a:endParaRPr b="0" lang="ru-RU" sz="1000" spc="-1" strike="noStrike">
              <a:solidFill>
                <a:srgbClr val="000000"/>
              </a:solidFill>
              <a:latin typeface="Open Sans"/>
            </a:endParaRPr>
          </a:p>
          <a:p>
            <a:pPr marL="171360" indent="-171360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000" spc="-1" strike="noStrike">
                <a:solidFill>
                  <a:schemeClr val="dk1"/>
                </a:solidFill>
                <a:latin typeface="Arial"/>
              </a:rPr>
              <a:t>Создание одностраничного сайта</a:t>
            </a:r>
            <a:endParaRPr b="0" lang="ru-RU" sz="1000" spc="-1" strike="noStrike">
              <a:solidFill>
                <a:srgbClr val="000000"/>
              </a:solidFill>
              <a:latin typeface="Open Sans"/>
            </a:endParaRPr>
          </a:p>
          <a:p>
            <a:pPr marL="171360" indent="-171360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000" spc="-1" strike="noStrike">
                <a:solidFill>
                  <a:schemeClr val="dk1"/>
                </a:solidFill>
                <a:latin typeface="Arial"/>
              </a:rPr>
              <a:t>Работа в Photoshop</a:t>
            </a:r>
            <a:endParaRPr b="0" lang="ru-RU" sz="1000" spc="-1" strike="noStrike">
              <a:solidFill>
                <a:srgbClr val="000000"/>
              </a:solidFill>
              <a:latin typeface="Open Sans"/>
            </a:endParaRPr>
          </a:p>
          <a:p>
            <a:pPr marL="171360" indent="-171360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000" spc="-1" strike="noStrike">
                <a:solidFill>
                  <a:schemeClr val="dk1"/>
                </a:solidFill>
                <a:latin typeface="Arial"/>
              </a:rPr>
              <a:t>Работа в Adobe Illustrator</a:t>
            </a:r>
            <a:endParaRPr b="0" lang="ru-RU" sz="1000" spc="-1" strike="noStrike">
              <a:solidFill>
                <a:srgbClr val="000000"/>
              </a:solidFill>
              <a:latin typeface="Open Sans"/>
            </a:endParaRPr>
          </a:p>
          <a:p>
            <a:pPr defTabSz="457200">
              <a:lnSpc>
                <a:spcPct val="150000"/>
              </a:lnSpc>
            </a:pPr>
            <a:endParaRPr b="0" lang="ru-RU" sz="1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2" name="TextBox 32"/>
          <p:cNvSpPr/>
          <p:nvPr/>
        </p:nvSpPr>
        <p:spPr>
          <a:xfrm>
            <a:off x="1800000" y="8196480"/>
            <a:ext cx="1800000" cy="4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" sz="2100" spc="-1" strike="noStrike">
                <a:solidFill>
                  <a:schemeClr val="dk1"/>
                </a:solidFill>
                <a:latin typeface="Aptos"/>
              </a:rPr>
              <a:t>Арсений😏</a:t>
            </a:r>
            <a:endParaRPr b="0" lang="ru-RU" sz="21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3" name="TextBox 33"/>
          <p:cNvSpPr/>
          <p:nvPr/>
        </p:nvSpPr>
        <p:spPr>
          <a:xfrm>
            <a:off x="1206000" y="8364600"/>
            <a:ext cx="765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" sz="1000" spc="-1" strike="noStrike">
                <a:solidFill>
                  <a:schemeClr val="lt2">
                    <a:lumMod val="50000"/>
                  </a:schemeClr>
                </a:solidFill>
                <a:latin typeface="Aptos"/>
              </a:rPr>
              <a:t>Telegram</a:t>
            </a:r>
            <a:endParaRPr b="0" lang="ru-RU" sz="1000" spc="-1" strike="noStrike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4230360" y="1260000"/>
            <a:ext cx="2194920" cy="219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Application>LibreOffice/24.2.4.1$Linux_X86_64 LibreOffice_project/420$Build-1</Application>
  <AppVersion>15.0000</AppVersion>
  <Words>122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2024-11-19T14:40:42Z</dcterms:created>
  <dc:creator>Александра Корнюшкина</dc:creator>
  <dc:description/>
  <dc:language>ru-RU</dc:language>
  <cp:lastModifiedBy/>
  <dcterms:modified xsi:type="dcterms:W3CDTF">2024-11-29T11:42:25Z</dcterms:modified>
  <cp:revision>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Произвольный</vt:lpwstr>
  </property>
  <property fmtid="{D5CDD505-2E9C-101B-9397-08002B2CF9AE}" pid="4" name="Slides">
    <vt:i4>1</vt:i4>
  </property>
</Properties>
</file>