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396" autoAdjust="0"/>
    <p:restoredTop sz="99531" autoAdjust="0"/>
  </p:normalViewPr>
  <p:slideViewPr>
    <p:cSldViewPr snapToGrid="0" snapToObjects="1">
      <p:cViewPr>
        <p:scale>
          <a:sx n="125" d="100"/>
          <a:sy n="125" d="100"/>
        </p:scale>
        <p:origin x="-100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03C-DB15-4A4B-8A81-A4A5819DCA2B}" type="datetimeFigureOut">
              <a:rPr lang="en-US" smtClean="0"/>
              <a:t>7/23/15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3551-5492-ED4F-866B-4CB6F283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03C-DB15-4A4B-8A81-A4A5819DCA2B}" type="datetimeFigureOut">
              <a:rPr lang="en-US" smtClean="0"/>
              <a:t>7/23/15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3551-5492-ED4F-866B-4CB6F283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03C-DB15-4A4B-8A81-A4A5819DCA2B}" type="datetimeFigureOut">
              <a:rPr lang="en-US" smtClean="0"/>
              <a:t>7/23/15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3551-5492-ED4F-866B-4CB6F283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1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03C-DB15-4A4B-8A81-A4A5819DCA2B}" type="datetimeFigureOut">
              <a:rPr lang="en-US" smtClean="0"/>
              <a:t>7/23/15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3551-5492-ED4F-866B-4CB6F283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1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03C-DB15-4A4B-8A81-A4A5819DCA2B}" type="datetimeFigureOut">
              <a:rPr lang="en-US" smtClean="0"/>
              <a:t>7/23/15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3551-5492-ED4F-866B-4CB6F283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4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03C-DB15-4A4B-8A81-A4A5819DCA2B}" type="datetimeFigureOut">
              <a:rPr lang="en-US" smtClean="0"/>
              <a:t>7/23/15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3551-5492-ED4F-866B-4CB6F283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8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03C-DB15-4A4B-8A81-A4A5819DCA2B}" type="datetimeFigureOut">
              <a:rPr lang="en-US" smtClean="0"/>
              <a:t>7/23/15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3551-5492-ED4F-866B-4CB6F283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3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03C-DB15-4A4B-8A81-A4A5819DCA2B}" type="datetimeFigureOut">
              <a:rPr lang="en-US" smtClean="0"/>
              <a:t>7/23/15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3551-5492-ED4F-866B-4CB6F283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2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03C-DB15-4A4B-8A81-A4A5819DCA2B}" type="datetimeFigureOut">
              <a:rPr lang="en-US" smtClean="0"/>
              <a:t>7/23/15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3551-5492-ED4F-866B-4CB6F283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0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03C-DB15-4A4B-8A81-A4A5819DCA2B}" type="datetimeFigureOut">
              <a:rPr lang="en-US" smtClean="0"/>
              <a:t>7/23/15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3551-5492-ED4F-866B-4CB6F283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903C-DB15-4A4B-8A81-A4A5819DCA2B}" type="datetimeFigureOut">
              <a:rPr lang="en-US" smtClean="0"/>
              <a:t>7/23/15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3551-5492-ED4F-866B-4CB6F283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2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E903C-DB15-4A4B-8A81-A4A5819DCA2B}" type="datetimeFigureOut">
              <a:rPr lang="en-US" smtClean="0"/>
              <a:t>7/23/15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F3551-5492-ED4F-866B-4CB6F283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5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3359" y="2199516"/>
            <a:ext cx="2590710" cy="743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43359" y="1795016"/>
            <a:ext cx="2590710" cy="404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key: value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78580" y="2199517"/>
            <a:ext cx="2590710" cy="1419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78580" y="1795016"/>
            <a:ext cx="2590710" cy="404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params[ key ]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78580" y="3618785"/>
            <a:ext cx="2590710" cy="404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43359" y="4427785"/>
            <a:ext cx="2590710" cy="743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43359" y="4023285"/>
            <a:ext cx="2590710" cy="404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78580" y="4023285"/>
            <a:ext cx="2590710" cy="404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control_id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4" idx="3"/>
            <a:endCxn id="16" idx="1"/>
          </p:cNvCxnSpPr>
          <p:nvPr/>
        </p:nvCxnSpPr>
        <p:spPr>
          <a:xfrm>
            <a:off x="3934069" y="4225535"/>
            <a:ext cx="94451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11" idx="1"/>
          </p:cNvCxnSpPr>
          <p:nvPr/>
        </p:nvCxnSpPr>
        <p:spPr>
          <a:xfrm>
            <a:off x="3934069" y="1997266"/>
            <a:ext cx="944511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7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3359" y="2587188"/>
            <a:ext cx="2590710" cy="743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43359" y="2182688"/>
            <a:ext cx="2590710" cy="404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key: value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43359" y="3330522"/>
            <a:ext cx="2590710" cy="404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action_id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78580" y="2199517"/>
            <a:ext cx="2590710" cy="1419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78580" y="1795016"/>
            <a:ext cx="2590710" cy="404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params[ key ]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78580" y="3618785"/>
            <a:ext cx="2590710" cy="404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5" idx="3"/>
            <a:endCxn id="11" idx="1"/>
          </p:cNvCxnSpPr>
          <p:nvPr/>
        </p:nvCxnSpPr>
        <p:spPr>
          <a:xfrm flipV="1">
            <a:off x="3934069" y="1997266"/>
            <a:ext cx="944511" cy="38767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2" idx="1"/>
          </p:cNvCxnSpPr>
          <p:nvPr/>
        </p:nvCxnSpPr>
        <p:spPr>
          <a:xfrm>
            <a:off x="3934069" y="3532772"/>
            <a:ext cx="944511" cy="288263"/>
          </a:xfrm>
          <a:prstGeom prst="straightConnector1">
            <a:avLst/>
          </a:prstGeom>
          <a:ln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702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3359" y="2199516"/>
            <a:ext cx="2590710" cy="743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43359" y="1795016"/>
            <a:ext cx="2590710" cy="404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key: value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43359" y="2942850"/>
            <a:ext cx="2590710" cy="404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action_id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78580" y="1390516"/>
            <a:ext cx="2590710" cy="1419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78580" y="986015"/>
            <a:ext cx="2590710" cy="404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params[ key ]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78580" y="2809784"/>
            <a:ext cx="2590710" cy="404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43359" y="4427785"/>
            <a:ext cx="2590710" cy="743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43359" y="4023285"/>
            <a:ext cx="2590710" cy="404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78580" y="3214284"/>
            <a:ext cx="2590710" cy="404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control_id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4" idx="3"/>
            <a:endCxn id="16" idx="1"/>
          </p:cNvCxnSpPr>
          <p:nvPr/>
        </p:nvCxnSpPr>
        <p:spPr>
          <a:xfrm flipV="1">
            <a:off x="3934069" y="3416534"/>
            <a:ext cx="944511" cy="80900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11" idx="1"/>
          </p:cNvCxnSpPr>
          <p:nvPr/>
        </p:nvCxnSpPr>
        <p:spPr>
          <a:xfrm flipV="1">
            <a:off x="3934069" y="1188265"/>
            <a:ext cx="944511" cy="809001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878580" y="4153056"/>
            <a:ext cx="2590710" cy="1419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78580" y="3748555"/>
            <a:ext cx="2590710" cy="404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params[ key ]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878580" y="5572324"/>
            <a:ext cx="2590710" cy="404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78580" y="5976824"/>
            <a:ext cx="2590710" cy="404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control_id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4" idx="3"/>
            <a:endCxn id="21" idx="1"/>
          </p:cNvCxnSpPr>
          <p:nvPr/>
        </p:nvCxnSpPr>
        <p:spPr>
          <a:xfrm>
            <a:off x="3934069" y="4225535"/>
            <a:ext cx="944511" cy="195353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17" idx="1"/>
          </p:cNvCxnSpPr>
          <p:nvPr/>
        </p:nvCxnSpPr>
        <p:spPr>
          <a:xfrm>
            <a:off x="3934069" y="1997266"/>
            <a:ext cx="944511" cy="1953539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2"/>
            <a:endCxn id="14" idx="0"/>
          </p:cNvCxnSpPr>
          <p:nvPr/>
        </p:nvCxnSpPr>
        <p:spPr>
          <a:xfrm>
            <a:off x="2638714" y="3347350"/>
            <a:ext cx="0" cy="675935"/>
          </a:xfrm>
          <a:prstGeom prst="straightConnector1">
            <a:avLst/>
          </a:prstGeom>
          <a:ln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617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47</Words>
  <Application>Microsoft Macintosh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Pandora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Hajari</dc:creator>
  <cp:lastModifiedBy>Adam Hajari</cp:lastModifiedBy>
  <cp:revision>3</cp:revision>
  <dcterms:created xsi:type="dcterms:W3CDTF">2015-07-24T01:40:10Z</dcterms:created>
  <dcterms:modified xsi:type="dcterms:W3CDTF">2015-07-24T02:23:18Z</dcterms:modified>
</cp:coreProperties>
</file>