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dc28ca1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dc28ca1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ddc28ca1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ddc28ca1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b18a3447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b18a3447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18a3447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18a3447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90df229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90df229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ddc28ca1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ddc28ca1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44850" y="1306925"/>
            <a:ext cx="5615100" cy="1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каталог для книг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Гребещенко Арсений Сергеевич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На сайте можно смотреть описание книг, сортировать по категориям,а также зарегистрированным пользователям добавлять в закладки понравившиеся книги.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822050" y="1567550"/>
            <a:ext cx="551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программе используется три базы данных. Первая база данных с набором названий книг, их описанием, автором и категорией. Вторая хранит пользователей. Третья - избранные книги каждого пользователя.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50" y="1567550"/>
            <a:ext cx="2190374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 главную страницу в шаблон html передается переменная со всеми книгами и выводится в виде таблицы. Для сортировки по категориям используется метод filter.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Если пользователь вошел в аккаунт, то на странице книги появляются кнопка добавления в избранные. При этом название книги и пользователь добавляется в базу данных. После добавления кнопка добавить в избранное меняется на удалить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 использовал библиотеку flask, flask-sqlalchemy, а также html и css.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можно улучшить расширением каталога книг или добавлением отзывов для каждой книги.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