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56" r:id="rId2"/>
    <p:sldId id="257" r:id="rId3"/>
    <p:sldId id="259" r:id="rId4"/>
    <p:sldId id="261" r:id="rId5"/>
    <p:sldId id="262" r:id="rId6"/>
    <p:sldId id="260" r:id="rId7"/>
    <p:sldId id="263" r:id="rId8"/>
    <p:sldId id="264" r:id="rId9"/>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7138E-163A-45D3-8ACA-5E23BE4E4107}" v="699" dt="2022-09-29T19:05:48.064"/>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6623" autoAdjust="0"/>
  </p:normalViewPr>
  <p:slideViewPr>
    <p:cSldViewPr snapToGrid="0">
      <p:cViewPr varScale="1">
        <p:scale>
          <a:sx n="57" d="100"/>
          <a:sy n="57" d="100"/>
        </p:scale>
        <p:origin x="78" y="1368"/>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EED510-C8E7-4B69-9E41-436A10F5B21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472BAA8-5F53-4237-87B4-9C84BAC09F23}">
      <dgm:prSet/>
      <dgm:spPr/>
      <dgm:t>
        <a:bodyPr/>
        <a:lstStyle/>
        <a:p>
          <a:r>
            <a:rPr lang="ru-RU" b="1"/>
            <a:t>Сортировка подсчётом </a:t>
          </a:r>
          <a:r>
            <a:rPr lang="ru-RU"/>
            <a:t>(англ. </a:t>
          </a:r>
          <a:r>
            <a:rPr lang="en-US" i="1"/>
            <a:t>counting sort)</a:t>
          </a:r>
          <a:r>
            <a:rPr lang="ru-RU"/>
            <a:t> — алгоритм сортировки , в котором используется диапазон чисел сортируемого списка для подсчёта совпадающих элементов.</a:t>
          </a:r>
          <a:endParaRPr lang="en-US"/>
        </a:p>
      </dgm:t>
    </dgm:pt>
    <dgm:pt modelId="{61C86DBF-4755-4967-96EA-3FEFD58EE01E}" type="parTrans" cxnId="{9745E89B-3AED-4F83-8014-36A75E3A263C}">
      <dgm:prSet/>
      <dgm:spPr/>
      <dgm:t>
        <a:bodyPr/>
        <a:lstStyle/>
        <a:p>
          <a:endParaRPr lang="en-US"/>
        </a:p>
      </dgm:t>
    </dgm:pt>
    <dgm:pt modelId="{70294CEF-EEE8-4504-8F31-81A0E0ACA934}" type="sibTrans" cxnId="{9745E89B-3AED-4F83-8014-36A75E3A263C}">
      <dgm:prSet/>
      <dgm:spPr/>
      <dgm:t>
        <a:bodyPr/>
        <a:lstStyle/>
        <a:p>
          <a:endParaRPr lang="en-US"/>
        </a:p>
      </dgm:t>
    </dgm:pt>
    <dgm:pt modelId="{4087950C-90DA-4905-9E0A-EB17A505EFE8}">
      <dgm:prSet/>
      <dgm:spPr/>
      <dgm:t>
        <a:bodyPr/>
        <a:lstStyle/>
        <a:p>
          <a:r>
            <a:rPr lang="ru-RU"/>
            <a:t>Время его работы линейно зависит от количества попарно различных сортируемых элементов, поэтому он подходит лишь тогда, когда сортируемые числа имеют (или их можно отобразить в) диапазон возможных значений, который достаточно мал по сравнению с сортируемым множеством, например, миллион натуральных чисел меньших 1000.</a:t>
          </a:r>
          <a:endParaRPr lang="en-US"/>
        </a:p>
      </dgm:t>
    </dgm:pt>
    <dgm:pt modelId="{C1A4714F-DBB6-4261-9BE0-D67CC23333F1}" type="parTrans" cxnId="{1D0C9089-03E6-4D2D-8F75-55C73343123D}">
      <dgm:prSet/>
      <dgm:spPr/>
      <dgm:t>
        <a:bodyPr/>
        <a:lstStyle/>
        <a:p>
          <a:endParaRPr lang="en-US"/>
        </a:p>
      </dgm:t>
    </dgm:pt>
    <dgm:pt modelId="{DDDBA1FA-E75D-46C1-A025-068A6E9437A4}" type="sibTrans" cxnId="{1D0C9089-03E6-4D2D-8F75-55C73343123D}">
      <dgm:prSet/>
      <dgm:spPr/>
      <dgm:t>
        <a:bodyPr/>
        <a:lstStyle/>
        <a:p>
          <a:endParaRPr lang="en-US"/>
        </a:p>
      </dgm:t>
    </dgm:pt>
    <dgm:pt modelId="{46AC1833-349A-4EDF-82F1-355A9B5D6218}" type="pres">
      <dgm:prSet presAssocID="{9BEED510-C8E7-4B69-9E41-436A10F5B21B}" presName="vert0" presStyleCnt="0">
        <dgm:presLayoutVars>
          <dgm:dir/>
          <dgm:animOne val="branch"/>
          <dgm:animLvl val="lvl"/>
        </dgm:presLayoutVars>
      </dgm:prSet>
      <dgm:spPr/>
      <dgm:t>
        <a:bodyPr/>
        <a:lstStyle/>
        <a:p>
          <a:endParaRPr lang="ru-RU"/>
        </a:p>
      </dgm:t>
    </dgm:pt>
    <dgm:pt modelId="{42CB0896-0AB2-408F-8439-F025AA32CEAC}" type="pres">
      <dgm:prSet presAssocID="{0472BAA8-5F53-4237-87B4-9C84BAC09F23}" presName="thickLine" presStyleLbl="alignNode1" presStyleIdx="0" presStyleCnt="2"/>
      <dgm:spPr/>
    </dgm:pt>
    <dgm:pt modelId="{A3AEC485-AF2E-48A8-BA7B-68AA59D07723}" type="pres">
      <dgm:prSet presAssocID="{0472BAA8-5F53-4237-87B4-9C84BAC09F23}" presName="horz1" presStyleCnt="0"/>
      <dgm:spPr/>
    </dgm:pt>
    <dgm:pt modelId="{7FC9ADE7-BD0E-41EB-A87C-A88EEC46AF66}" type="pres">
      <dgm:prSet presAssocID="{0472BAA8-5F53-4237-87B4-9C84BAC09F23}" presName="tx1" presStyleLbl="revTx" presStyleIdx="0" presStyleCnt="2"/>
      <dgm:spPr/>
      <dgm:t>
        <a:bodyPr/>
        <a:lstStyle/>
        <a:p>
          <a:endParaRPr lang="ru-RU"/>
        </a:p>
      </dgm:t>
    </dgm:pt>
    <dgm:pt modelId="{16922F9E-D07D-4EC7-AA95-847ADEA5AE21}" type="pres">
      <dgm:prSet presAssocID="{0472BAA8-5F53-4237-87B4-9C84BAC09F23}" presName="vert1" presStyleCnt="0"/>
      <dgm:spPr/>
    </dgm:pt>
    <dgm:pt modelId="{6A0EB44A-56F9-4A1E-B640-1FD423299BF1}" type="pres">
      <dgm:prSet presAssocID="{4087950C-90DA-4905-9E0A-EB17A505EFE8}" presName="thickLine" presStyleLbl="alignNode1" presStyleIdx="1" presStyleCnt="2"/>
      <dgm:spPr/>
    </dgm:pt>
    <dgm:pt modelId="{63DF1AA2-62A3-48AB-80B2-A317DBA76276}" type="pres">
      <dgm:prSet presAssocID="{4087950C-90DA-4905-9E0A-EB17A505EFE8}" presName="horz1" presStyleCnt="0"/>
      <dgm:spPr/>
    </dgm:pt>
    <dgm:pt modelId="{73A0937C-80AE-4DF8-8796-3F0BE3EDA9E0}" type="pres">
      <dgm:prSet presAssocID="{4087950C-90DA-4905-9E0A-EB17A505EFE8}" presName="tx1" presStyleLbl="revTx" presStyleIdx="1" presStyleCnt="2"/>
      <dgm:spPr/>
      <dgm:t>
        <a:bodyPr/>
        <a:lstStyle/>
        <a:p>
          <a:endParaRPr lang="ru-RU"/>
        </a:p>
      </dgm:t>
    </dgm:pt>
    <dgm:pt modelId="{FF40F562-E3A0-422B-992E-42D47D530AD3}" type="pres">
      <dgm:prSet presAssocID="{4087950C-90DA-4905-9E0A-EB17A505EFE8}" presName="vert1" presStyleCnt="0"/>
      <dgm:spPr/>
    </dgm:pt>
  </dgm:ptLst>
  <dgm:cxnLst>
    <dgm:cxn modelId="{17EAA246-3EF9-4E71-948E-3EAA45C449E4}" type="presOf" srcId="{0472BAA8-5F53-4237-87B4-9C84BAC09F23}" destId="{7FC9ADE7-BD0E-41EB-A87C-A88EEC46AF66}" srcOrd="0" destOrd="0" presId="urn:microsoft.com/office/officeart/2008/layout/LinedList"/>
    <dgm:cxn modelId="{1D0C9089-03E6-4D2D-8F75-55C73343123D}" srcId="{9BEED510-C8E7-4B69-9E41-436A10F5B21B}" destId="{4087950C-90DA-4905-9E0A-EB17A505EFE8}" srcOrd="1" destOrd="0" parTransId="{C1A4714F-DBB6-4261-9BE0-D67CC23333F1}" sibTransId="{DDDBA1FA-E75D-46C1-A025-068A6E9437A4}"/>
    <dgm:cxn modelId="{5EC46A09-FC87-4C5D-8713-B78F5C7AB3F1}" type="presOf" srcId="{4087950C-90DA-4905-9E0A-EB17A505EFE8}" destId="{73A0937C-80AE-4DF8-8796-3F0BE3EDA9E0}" srcOrd="0" destOrd="0" presId="urn:microsoft.com/office/officeart/2008/layout/LinedList"/>
    <dgm:cxn modelId="{5860D6D4-EB9D-4921-96F2-73718DB884C8}" type="presOf" srcId="{9BEED510-C8E7-4B69-9E41-436A10F5B21B}" destId="{46AC1833-349A-4EDF-82F1-355A9B5D6218}" srcOrd="0" destOrd="0" presId="urn:microsoft.com/office/officeart/2008/layout/LinedList"/>
    <dgm:cxn modelId="{9745E89B-3AED-4F83-8014-36A75E3A263C}" srcId="{9BEED510-C8E7-4B69-9E41-436A10F5B21B}" destId="{0472BAA8-5F53-4237-87B4-9C84BAC09F23}" srcOrd="0" destOrd="0" parTransId="{61C86DBF-4755-4967-96EA-3FEFD58EE01E}" sibTransId="{70294CEF-EEE8-4504-8F31-81A0E0ACA934}"/>
    <dgm:cxn modelId="{C1F991FE-49FF-41C1-994D-2CBCA59BC983}" type="presParOf" srcId="{46AC1833-349A-4EDF-82F1-355A9B5D6218}" destId="{42CB0896-0AB2-408F-8439-F025AA32CEAC}" srcOrd="0" destOrd="0" presId="urn:microsoft.com/office/officeart/2008/layout/LinedList"/>
    <dgm:cxn modelId="{5E59EF59-26C0-44A5-A05D-E9E2A73C5A69}" type="presParOf" srcId="{46AC1833-349A-4EDF-82F1-355A9B5D6218}" destId="{A3AEC485-AF2E-48A8-BA7B-68AA59D07723}" srcOrd="1" destOrd="0" presId="urn:microsoft.com/office/officeart/2008/layout/LinedList"/>
    <dgm:cxn modelId="{F7040A1D-5B3A-44FE-BD15-A22A4FD961F1}" type="presParOf" srcId="{A3AEC485-AF2E-48A8-BA7B-68AA59D07723}" destId="{7FC9ADE7-BD0E-41EB-A87C-A88EEC46AF66}" srcOrd="0" destOrd="0" presId="urn:microsoft.com/office/officeart/2008/layout/LinedList"/>
    <dgm:cxn modelId="{8915C0E6-BBAD-46B7-95C4-62FF832FE460}" type="presParOf" srcId="{A3AEC485-AF2E-48A8-BA7B-68AA59D07723}" destId="{16922F9E-D07D-4EC7-AA95-847ADEA5AE21}" srcOrd="1" destOrd="0" presId="urn:microsoft.com/office/officeart/2008/layout/LinedList"/>
    <dgm:cxn modelId="{F11EB66D-70BC-4E5B-9212-FEF093190E3B}" type="presParOf" srcId="{46AC1833-349A-4EDF-82F1-355A9B5D6218}" destId="{6A0EB44A-56F9-4A1E-B640-1FD423299BF1}" srcOrd="2" destOrd="0" presId="urn:microsoft.com/office/officeart/2008/layout/LinedList"/>
    <dgm:cxn modelId="{B0F0EDD4-A94D-4A6C-AA8A-53DE8C1CA6B4}" type="presParOf" srcId="{46AC1833-349A-4EDF-82F1-355A9B5D6218}" destId="{63DF1AA2-62A3-48AB-80B2-A317DBA76276}" srcOrd="3" destOrd="0" presId="urn:microsoft.com/office/officeart/2008/layout/LinedList"/>
    <dgm:cxn modelId="{621F4615-08CC-457A-A5A6-D63CCDC306DB}" type="presParOf" srcId="{63DF1AA2-62A3-48AB-80B2-A317DBA76276}" destId="{73A0937C-80AE-4DF8-8796-3F0BE3EDA9E0}" srcOrd="0" destOrd="0" presId="urn:microsoft.com/office/officeart/2008/layout/LinedList"/>
    <dgm:cxn modelId="{B38CF764-5611-4723-809A-7E1F54A7147B}" type="presParOf" srcId="{63DF1AA2-62A3-48AB-80B2-A317DBA76276}" destId="{FF40F562-E3A0-422B-992E-42D47D530AD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236B9-B013-419A-A165-AE3DE2DD1B0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E80CAAF-1FB7-467B-956B-B22B4B346E44}">
      <dgm:prSet/>
      <dgm:spPr/>
      <dgm:t>
        <a:bodyPr/>
        <a:lstStyle/>
        <a:p>
          <a:r>
            <a:rPr lang="ru-RU" dirty="0"/>
            <a:t>#include &lt;</a:t>
          </a:r>
          <a:r>
            <a:rPr lang="ru-RU" dirty="0" err="1"/>
            <a:t>iostream</a:t>
          </a:r>
          <a:r>
            <a:rPr lang="ru-RU" dirty="0"/>
            <a:t>&gt;</a:t>
          </a:r>
          <a:endParaRPr lang="en-US" dirty="0"/>
        </a:p>
      </dgm:t>
    </dgm:pt>
    <dgm:pt modelId="{8580170D-CF79-4D85-A82C-8A350EE0B23B}" type="parTrans" cxnId="{DAFAF970-2B8E-4967-B744-267538EE8DDE}">
      <dgm:prSet/>
      <dgm:spPr/>
      <dgm:t>
        <a:bodyPr/>
        <a:lstStyle/>
        <a:p>
          <a:endParaRPr lang="en-US"/>
        </a:p>
      </dgm:t>
    </dgm:pt>
    <dgm:pt modelId="{07A097BF-5659-49E8-B36E-335108EF1D88}" type="sibTrans" cxnId="{DAFAF970-2B8E-4967-B744-267538EE8DDE}">
      <dgm:prSet/>
      <dgm:spPr/>
      <dgm:t>
        <a:bodyPr/>
        <a:lstStyle/>
        <a:p>
          <a:endParaRPr lang="en-US"/>
        </a:p>
      </dgm:t>
    </dgm:pt>
    <dgm:pt modelId="{BC7D83D0-B53F-4C96-8E9B-FE11677007C7}">
      <dgm:prSet/>
      <dgm:spPr/>
      <dgm:t>
        <a:bodyPr/>
        <a:lstStyle/>
        <a:p>
          <a:r>
            <a:rPr lang="ru-RU" dirty="0"/>
            <a:t>#include &lt;</a:t>
          </a:r>
          <a:r>
            <a:rPr lang="ru-RU" dirty="0" err="1"/>
            <a:t>string</a:t>
          </a:r>
          <a:r>
            <a:rPr lang="ru-RU" dirty="0"/>
            <a:t>&gt;</a:t>
          </a:r>
          <a:endParaRPr lang="en-US" dirty="0"/>
        </a:p>
      </dgm:t>
    </dgm:pt>
    <dgm:pt modelId="{2590B745-294F-421A-A47F-0372188BC3DB}" type="parTrans" cxnId="{7BFCB1B9-AA62-4D8F-8BBD-C4AEFD7325E8}">
      <dgm:prSet/>
      <dgm:spPr/>
      <dgm:t>
        <a:bodyPr/>
        <a:lstStyle/>
        <a:p>
          <a:endParaRPr lang="en-US"/>
        </a:p>
      </dgm:t>
    </dgm:pt>
    <dgm:pt modelId="{3D6054D3-4BF6-4341-A028-76461A6D19D7}" type="sibTrans" cxnId="{7BFCB1B9-AA62-4D8F-8BBD-C4AEFD7325E8}">
      <dgm:prSet/>
      <dgm:spPr/>
      <dgm:t>
        <a:bodyPr/>
        <a:lstStyle/>
        <a:p>
          <a:endParaRPr lang="en-US"/>
        </a:p>
      </dgm:t>
    </dgm:pt>
    <dgm:pt modelId="{8193412D-B2BF-49F7-AEBF-28B952032586}">
      <dgm:prSet/>
      <dgm:spPr/>
      <dgm:t>
        <a:bodyPr/>
        <a:lstStyle/>
        <a:p>
          <a:r>
            <a:rPr lang="ru-RU" dirty="0"/>
            <a:t>#include &lt;</a:t>
          </a:r>
          <a:r>
            <a:rPr lang="ru-RU" dirty="0" err="1"/>
            <a:t>vector</a:t>
          </a:r>
          <a:r>
            <a:rPr lang="ru-RU" dirty="0"/>
            <a:t>&gt;</a:t>
          </a:r>
          <a:endParaRPr lang="en-US" dirty="0"/>
        </a:p>
      </dgm:t>
    </dgm:pt>
    <dgm:pt modelId="{B356E573-C6AC-4FA0-991F-B5593B9E3122}" type="parTrans" cxnId="{A3AAE7A6-97E7-4C2E-844A-C46035C12DAC}">
      <dgm:prSet/>
      <dgm:spPr/>
      <dgm:t>
        <a:bodyPr/>
        <a:lstStyle/>
        <a:p>
          <a:endParaRPr lang="en-US"/>
        </a:p>
      </dgm:t>
    </dgm:pt>
    <dgm:pt modelId="{BA16D131-9143-4904-BFFA-D379763A26EC}" type="sibTrans" cxnId="{A3AAE7A6-97E7-4C2E-844A-C46035C12DAC}">
      <dgm:prSet/>
      <dgm:spPr/>
      <dgm:t>
        <a:bodyPr/>
        <a:lstStyle/>
        <a:p>
          <a:endParaRPr lang="en-US"/>
        </a:p>
      </dgm:t>
    </dgm:pt>
    <dgm:pt modelId="{324EF84A-ECC0-4A01-9E1B-743925A830AD}">
      <dgm:prSet/>
      <dgm:spPr/>
      <dgm:t>
        <a:bodyPr/>
        <a:lstStyle/>
        <a:p>
          <a:r>
            <a:rPr lang="ru-RU" dirty="0" err="1"/>
            <a:t>using</a:t>
          </a:r>
          <a:r>
            <a:rPr lang="ru-RU" dirty="0"/>
            <a:t> </a:t>
          </a:r>
          <a:r>
            <a:rPr lang="ru-RU" dirty="0" err="1"/>
            <a:t>namespace</a:t>
          </a:r>
          <a:r>
            <a:rPr lang="ru-RU" dirty="0"/>
            <a:t> </a:t>
          </a:r>
          <a:r>
            <a:rPr lang="ru-RU" dirty="0" err="1"/>
            <a:t>std</a:t>
          </a:r>
          <a:r>
            <a:rPr lang="ru-RU" dirty="0"/>
            <a:t>;</a:t>
          </a:r>
          <a:endParaRPr lang="en-US" dirty="0"/>
        </a:p>
      </dgm:t>
    </dgm:pt>
    <dgm:pt modelId="{D34B4775-3F86-4274-9B62-7A5FE7F865C9}" type="parTrans" cxnId="{AE86E6CA-CF79-41A4-BDDC-3601CB17CF40}">
      <dgm:prSet/>
      <dgm:spPr/>
      <dgm:t>
        <a:bodyPr/>
        <a:lstStyle/>
        <a:p>
          <a:endParaRPr lang="en-US"/>
        </a:p>
      </dgm:t>
    </dgm:pt>
    <dgm:pt modelId="{AC5E9121-86CF-4245-AEBC-9611E3EE070D}" type="sibTrans" cxnId="{AE86E6CA-CF79-41A4-BDDC-3601CB17CF40}">
      <dgm:prSet/>
      <dgm:spPr/>
      <dgm:t>
        <a:bodyPr/>
        <a:lstStyle/>
        <a:p>
          <a:endParaRPr lang="en-US"/>
        </a:p>
      </dgm:t>
    </dgm:pt>
    <dgm:pt modelId="{0F92D522-782D-493A-8939-7A730E6EBFAC}">
      <dgm:prSet/>
      <dgm:spPr/>
      <dgm:t>
        <a:bodyPr/>
        <a:lstStyle/>
        <a:p>
          <a:r>
            <a:rPr lang="ru-RU" dirty="0" err="1"/>
            <a:t>int</a:t>
          </a:r>
          <a:r>
            <a:rPr lang="ru-RU" dirty="0"/>
            <a:t> </a:t>
          </a:r>
          <a:r>
            <a:rPr lang="ru-RU" dirty="0" err="1"/>
            <a:t>main</a:t>
          </a:r>
          <a:r>
            <a:rPr lang="ru-RU" dirty="0"/>
            <a:t>() {</a:t>
          </a:r>
          <a:endParaRPr lang="en-US" dirty="0"/>
        </a:p>
      </dgm:t>
    </dgm:pt>
    <dgm:pt modelId="{8762EFB2-E2E0-4D2D-B0F0-4F7D5C004A1F}" type="parTrans" cxnId="{92440A73-BED0-408E-8F5D-21A91E6E842B}">
      <dgm:prSet/>
      <dgm:spPr/>
      <dgm:t>
        <a:bodyPr/>
        <a:lstStyle/>
        <a:p>
          <a:endParaRPr lang="en-US"/>
        </a:p>
      </dgm:t>
    </dgm:pt>
    <dgm:pt modelId="{F0175087-75EE-41E5-B0BA-31BADC998039}" type="sibTrans" cxnId="{92440A73-BED0-408E-8F5D-21A91E6E842B}">
      <dgm:prSet/>
      <dgm:spPr/>
      <dgm:t>
        <a:bodyPr/>
        <a:lstStyle/>
        <a:p>
          <a:endParaRPr lang="en-US"/>
        </a:p>
      </dgm:t>
    </dgm:pt>
    <dgm:pt modelId="{16060CEC-CF4B-4E41-8DAA-46E623377C42}">
      <dgm:prSet/>
      <dgm:spPr/>
      <dgm:t>
        <a:bodyPr/>
        <a:lstStyle/>
        <a:p>
          <a:pPr rtl="0"/>
          <a:r>
            <a:rPr lang="ru-RU" dirty="0">
              <a:latin typeface="Trebuchet MS" panose="020B0603020202020204"/>
            </a:rPr>
            <a:t>    </a:t>
          </a:r>
          <a:r>
            <a:rPr lang="ru-RU" dirty="0" err="1"/>
            <a:t>string</a:t>
          </a:r>
          <a:r>
            <a:rPr lang="ru-RU" dirty="0"/>
            <a:t> a = "</a:t>
          </a:r>
          <a:r>
            <a:rPr lang="ru-RU" dirty="0" err="1"/>
            <a:t>qweqrtyutiopaaasdfghzklmnbvcxx</a:t>
          </a:r>
          <a:r>
            <a:rPr lang="ru-RU" dirty="0"/>
            <a:t>";</a:t>
          </a:r>
          <a:endParaRPr lang="en-US" dirty="0"/>
        </a:p>
      </dgm:t>
    </dgm:pt>
    <dgm:pt modelId="{574384BE-A80B-4418-B5A4-4331F138E305}" type="parTrans" cxnId="{250CB8CC-E82F-485F-A3E3-8CE06CE161FA}">
      <dgm:prSet/>
      <dgm:spPr/>
      <dgm:t>
        <a:bodyPr/>
        <a:lstStyle/>
        <a:p>
          <a:endParaRPr lang="en-US"/>
        </a:p>
      </dgm:t>
    </dgm:pt>
    <dgm:pt modelId="{5B0BDB1B-17C4-4963-85A5-6E4783DAF1C1}" type="sibTrans" cxnId="{250CB8CC-E82F-485F-A3E3-8CE06CE161FA}">
      <dgm:prSet/>
      <dgm:spPr/>
      <dgm:t>
        <a:bodyPr/>
        <a:lstStyle/>
        <a:p>
          <a:endParaRPr lang="en-US"/>
        </a:p>
      </dgm:t>
    </dgm:pt>
    <dgm:pt modelId="{FF25D574-6FA8-43CA-83FC-529D1166BED5}">
      <dgm:prSet/>
      <dgm:spPr/>
      <dgm:t>
        <a:bodyPr/>
        <a:lstStyle/>
        <a:p>
          <a:pPr rtl="0"/>
          <a:r>
            <a:rPr lang="ru-RU" dirty="0">
              <a:latin typeface="Trebuchet MS" panose="020B0603020202020204"/>
            </a:rPr>
            <a:t>    </a:t>
          </a:r>
          <a:r>
            <a:rPr lang="ru-RU" dirty="0"/>
            <a:t>vector &lt;int&gt; b(26);</a:t>
          </a:r>
          <a:endParaRPr lang="en-US" dirty="0"/>
        </a:p>
      </dgm:t>
    </dgm:pt>
    <dgm:pt modelId="{F79CEB35-7C05-4E3B-8CE3-E531668E94EB}" type="parTrans" cxnId="{E9264318-C0E3-4FFB-BC3E-30D7C31B7C9E}">
      <dgm:prSet/>
      <dgm:spPr/>
      <dgm:t>
        <a:bodyPr/>
        <a:lstStyle/>
        <a:p>
          <a:endParaRPr lang="en-US"/>
        </a:p>
      </dgm:t>
    </dgm:pt>
    <dgm:pt modelId="{113C4A2A-ED00-4769-8E9D-560A1B53BCDD}" type="sibTrans" cxnId="{E9264318-C0E3-4FFB-BC3E-30D7C31B7C9E}">
      <dgm:prSet/>
      <dgm:spPr/>
      <dgm:t>
        <a:bodyPr/>
        <a:lstStyle/>
        <a:p>
          <a:endParaRPr lang="en-US"/>
        </a:p>
      </dgm:t>
    </dgm:pt>
    <dgm:pt modelId="{69AE8CC6-C163-44F4-B757-2A54C6F54C0F}">
      <dgm:prSet/>
      <dgm:spPr/>
      <dgm:t>
        <a:bodyPr/>
        <a:lstStyle/>
        <a:p>
          <a:pPr rtl="0"/>
          <a:r>
            <a:rPr lang="ru-RU" dirty="0">
              <a:latin typeface="Trebuchet MS" panose="020B0603020202020204"/>
            </a:rPr>
            <a:t>    </a:t>
          </a:r>
          <a:r>
            <a:rPr lang="ru-RU" dirty="0" err="1"/>
            <a:t>for</a:t>
          </a:r>
          <a:r>
            <a:rPr lang="ru-RU" dirty="0"/>
            <a:t> (</a:t>
          </a:r>
          <a:r>
            <a:rPr lang="ru-RU" dirty="0" err="1"/>
            <a:t>char</a:t>
          </a:r>
          <a:r>
            <a:rPr lang="ru-RU" dirty="0"/>
            <a:t> </a:t>
          </a:r>
          <a:r>
            <a:rPr lang="ru-RU" dirty="0" err="1"/>
            <a:t>i:a</a:t>
          </a:r>
          <a:r>
            <a:rPr lang="ru-RU" dirty="0"/>
            <a:t>) {</a:t>
          </a:r>
          <a:endParaRPr lang="en-US" dirty="0"/>
        </a:p>
      </dgm:t>
    </dgm:pt>
    <dgm:pt modelId="{A209B6BB-79AE-46D9-A75A-46B7A13A7AC7}" type="parTrans" cxnId="{1D6C240F-2548-4148-BA1A-D001A61A7332}">
      <dgm:prSet/>
      <dgm:spPr/>
      <dgm:t>
        <a:bodyPr/>
        <a:lstStyle/>
        <a:p>
          <a:endParaRPr lang="en-US"/>
        </a:p>
      </dgm:t>
    </dgm:pt>
    <dgm:pt modelId="{A631B2C0-4B1F-40D2-AF6B-BE9D52F7357A}" type="sibTrans" cxnId="{1D6C240F-2548-4148-BA1A-D001A61A7332}">
      <dgm:prSet/>
      <dgm:spPr/>
      <dgm:t>
        <a:bodyPr/>
        <a:lstStyle/>
        <a:p>
          <a:endParaRPr lang="en-US"/>
        </a:p>
      </dgm:t>
    </dgm:pt>
    <dgm:pt modelId="{D3DE7594-EDE4-4820-B8A1-79C34F37799B}">
      <dgm:prSet/>
      <dgm:spPr/>
      <dgm:t>
        <a:bodyPr/>
        <a:lstStyle/>
        <a:p>
          <a:pPr rtl="0"/>
          <a:r>
            <a:rPr lang="ru-RU" dirty="0">
              <a:latin typeface="Trebuchet MS" panose="020B0603020202020204"/>
            </a:rPr>
            <a:t>        </a:t>
          </a:r>
          <a:r>
            <a:rPr lang="ru-RU" dirty="0"/>
            <a:t>b[</a:t>
          </a:r>
          <a:r>
            <a:rPr lang="ru-RU" dirty="0" err="1"/>
            <a:t>int</a:t>
          </a:r>
          <a:r>
            <a:rPr lang="ru-RU" dirty="0"/>
            <a:t>(i) - </a:t>
          </a:r>
          <a:r>
            <a:rPr lang="ru-RU" dirty="0" err="1"/>
            <a:t>int</a:t>
          </a:r>
          <a:r>
            <a:rPr lang="ru-RU" dirty="0"/>
            <a:t>('a')] += 1;</a:t>
          </a:r>
          <a:endParaRPr lang="en-US" dirty="0"/>
        </a:p>
      </dgm:t>
    </dgm:pt>
    <dgm:pt modelId="{3473DB18-CA56-492A-AC84-B03E917ED3C8}" type="parTrans" cxnId="{90CAA52C-50BF-4A83-82C9-D44EA0A5F509}">
      <dgm:prSet/>
      <dgm:spPr/>
      <dgm:t>
        <a:bodyPr/>
        <a:lstStyle/>
        <a:p>
          <a:endParaRPr lang="en-US"/>
        </a:p>
      </dgm:t>
    </dgm:pt>
    <dgm:pt modelId="{7A4448A7-CC4C-4316-95D1-4CE4BD06AB18}" type="sibTrans" cxnId="{90CAA52C-50BF-4A83-82C9-D44EA0A5F509}">
      <dgm:prSet/>
      <dgm:spPr/>
      <dgm:t>
        <a:bodyPr/>
        <a:lstStyle/>
        <a:p>
          <a:endParaRPr lang="en-US"/>
        </a:p>
      </dgm:t>
    </dgm:pt>
    <dgm:pt modelId="{F9D790D8-0B5C-44D9-9E1B-24CF6A3AFC8C}">
      <dgm:prSet/>
      <dgm:spPr/>
      <dgm:t>
        <a:bodyPr/>
        <a:lstStyle/>
        <a:p>
          <a:pPr rtl="0"/>
          <a:r>
            <a:rPr lang="ru-RU" dirty="0">
              <a:latin typeface="Trebuchet MS" panose="020B0603020202020204"/>
            </a:rPr>
            <a:t>    </a:t>
          </a:r>
          <a:r>
            <a:rPr lang="ru-RU" dirty="0"/>
            <a:t>}</a:t>
          </a:r>
          <a:endParaRPr lang="en-US" dirty="0"/>
        </a:p>
      </dgm:t>
    </dgm:pt>
    <dgm:pt modelId="{6FBFB688-9A8D-4568-9503-43A3462701E8}" type="parTrans" cxnId="{4245B47D-6038-4F57-80D7-A236FAC61749}">
      <dgm:prSet/>
      <dgm:spPr/>
      <dgm:t>
        <a:bodyPr/>
        <a:lstStyle/>
        <a:p>
          <a:endParaRPr lang="en-US"/>
        </a:p>
      </dgm:t>
    </dgm:pt>
    <dgm:pt modelId="{084E08BC-AEAC-4E05-AFBE-BC52F7280C4E}" type="sibTrans" cxnId="{4245B47D-6038-4F57-80D7-A236FAC61749}">
      <dgm:prSet/>
      <dgm:spPr/>
      <dgm:t>
        <a:bodyPr/>
        <a:lstStyle/>
        <a:p>
          <a:endParaRPr lang="en-US"/>
        </a:p>
      </dgm:t>
    </dgm:pt>
    <dgm:pt modelId="{B890FCEC-C164-4111-9013-58B9C77DEAE0}">
      <dgm:prSet/>
      <dgm:spPr/>
      <dgm:t>
        <a:bodyPr/>
        <a:lstStyle/>
        <a:p>
          <a:pPr rtl="0"/>
          <a:r>
            <a:rPr lang="ru-RU" dirty="0">
              <a:latin typeface="Trebuchet MS" panose="020B0603020202020204"/>
            </a:rPr>
            <a:t>    </a:t>
          </a:r>
          <a:r>
            <a:rPr lang="ru-RU" dirty="0" err="1"/>
            <a:t>int</a:t>
          </a:r>
          <a:r>
            <a:rPr lang="ru-RU" dirty="0"/>
            <a:t> k = 0;</a:t>
          </a:r>
          <a:endParaRPr lang="en-US" dirty="0"/>
        </a:p>
      </dgm:t>
    </dgm:pt>
    <dgm:pt modelId="{1A96A600-03BD-4012-AA3A-BADD75DDAB43}" type="parTrans" cxnId="{64D2961F-6F7C-4119-A8B6-741109B887B6}">
      <dgm:prSet/>
      <dgm:spPr/>
      <dgm:t>
        <a:bodyPr/>
        <a:lstStyle/>
        <a:p>
          <a:endParaRPr lang="en-US"/>
        </a:p>
      </dgm:t>
    </dgm:pt>
    <dgm:pt modelId="{419CD7A2-8594-490A-B9F9-4D388BC51B3C}" type="sibTrans" cxnId="{64D2961F-6F7C-4119-A8B6-741109B887B6}">
      <dgm:prSet/>
      <dgm:spPr/>
      <dgm:t>
        <a:bodyPr/>
        <a:lstStyle/>
        <a:p>
          <a:endParaRPr lang="en-US"/>
        </a:p>
      </dgm:t>
    </dgm:pt>
    <dgm:pt modelId="{F0BD4D9D-B75A-4BDD-817E-A539361F01AF}">
      <dgm:prSet/>
      <dgm:spPr/>
      <dgm:t>
        <a:bodyPr/>
        <a:lstStyle/>
        <a:p>
          <a:pPr rtl="0"/>
          <a:r>
            <a:rPr lang="ru-RU" dirty="0">
              <a:latin typeface="Trebuchet MS" panose="020B0603020202020204"/>
            </a:rPr>
            <a:t>    </a:t>
          </a:r>
          <a:r>
            <a:rPr lang="ru-RU" dirty="0" err="1"/>
            <a:t>for</a:t>
          </a:r>
          <a:r>
            <a:rPr lang="ru-RU" dirty="0"/>
            <a:t> (</a:t>
          </a:r>
          <a:r>
            <a:rPr lang="ru-RU" dirty="0" err="1"/>
            <a:t>int</a:t>
          </a:r>
          <a:r>
            <a:rPr lang="ru-RU" dirty="0"/>
            <a:t> </a:t>
          </a:r>
          <a:r>
            <a:rPr lang="ru-RU" dirty="0" err="1"/>
            <a:t>i:b</a:t>
          </a:r>
          <a:r>
            <a:rPr lang="ru-RU" dirty="0"/>
            <a:t>) {</a:t>
          </a:r>
          <a:endParaRPr lang="en-US" dirty="0"/>
        </a:p>
      </dgm:t>
    </dgm:pt>
    <dgm:pt modelId="{5587DC1D-741B-4536-8018-D8BF6247D3B4}" type="parTrans" cxnId="{9D93109B-7812-406A-854A-ACF0AD591297}">
      <dgm:prSet/>
      <dgm:spPr/>
      <dgm:t>
        <a:bodyPr/>
        <a:lstStyle/>
        <a:p>
          <a:endParaRPr lang="en-US"/>
        </a:p>
      </dgm:t>
    </dgm:pt>
    <dgm:pt modelId="{CECE5F62-4EDB-4149-8E9A-A1E9C05AAF20}" type="sibTrans" cxnId="{9D93109B-7812-406A-854A-ACF0AD591297}">
      <dgm:prSet/>
      <dgm:spPr/>
      <dgm:t>
        <a:bodyPr/>
        <a:lstStyle/>
        <a:p>
          <a:endParaRPr lang="en-US"/>
        </a:p>
      </dgm:t>
    </dgm:pt>
    <dgm:pt modelId="{51E1128B-A484-44A2-AA19-F43B17F5443F}">
      <dgm:prSet/>
      <dgm:spPr/>
      <dgm:t>
        <a:bodyPr/>
        <a:lstStyle/>
        <a:p>
          <a:pPr rtl="0"/>
          <a:r>
            <a:rPr lang="ru-RU" dirty="0">
              <a:latin typeface="Trebuchet MS" panose="020B0603020202020204"/>
            </a:rPr>
            <a:t>        </a:t>
          </a:r>
          <a:r>
            <a:rPr lang="ru-RU" dirty="0" err="1"/>
            <a:t>for</a:t>
          </a:r>
          <a:r>
            <a:rPr lang="ru-RU" dirty="0"/>
            <a:t> (</a:t>
          </a:r>
          <a:r>
            <a:rPr lang="ru-RU" dirty="0" err="1"/>
            <a:t>int</a:t>
          </a:r>
          <a:r>
            <a:rPr lang="ru-RU" dirty="0"/>
            <a:t> j = 0;j &lt; </a:t>
          </a:r>
          <a:r>
            <a:rPr lang="ru-RU" dirty="0" err="1"/>
            <a:t>i;j</a:t>
          </a:r>
          <a:r>
            <a:rPr lang="ru-RU" dirty="0"/>
            <a:t>++) {</a:t>
          </a:r>
          <a:endParaRPr lang="en-US" dirty="0"/>
        </a:p>
      </dgm:t>
    </dgm:pt>
    <dgm:pt modelId="{EFD90214-C904-4AEF-AD4B-745A5D1D629D}" type="parTrans" cxnId="{8569ABAC-027D-46FB-8FFA-EB51BAA22680}">
      <dgm:prSet/>
      <dgm:spPr/>
      <dgm:t>
        <a:bodyPr/>
        <a:lstStyle/>
        <a:p>
          <a:endParaRPr lang="en-US"/>
        </a:p>
      </dgm:t>
    </dgm:pt>
    <dgm:pt modelId="{79890572-8FFE-4121-9E4B-1C8B84B1CD2D}" type="sibTrans" cxnId="{8569ABAC-027D-46FB-8FFA-EB51BAA22680}">
      <dgm:prSet/>
      <dgm:spPr/>
      <dgm:t>
        <a:bodyPr/>
        <a:lstStyle/>
        <a:p>
          <a:endParaRPr lang="en-US"/>
        </a:p>
      </dgm:t>
    </dgm:pt>
    <dgm:pt modelId="{D7EAFA83-F305-4E72-9F34-93CB85864073}">
      <dgm:prSet/>
      <dgm:spPr/>
      <dgm:t>
        <a:bodyPr/>
        <a:lstStyle/>
        <a:p>
          <a:pPr rtl="0"/>
          <a:r>
            <a:rPr lang="ru-RU" dirty="0">
              <a:latin typeface="Trebuchet MS" panose="020B0603020202020204"/>
            </a:rPr>
            <a:t>            </a:t>
          </a:r>
          <a:r>
            <a:rPr lang="ru-RU" dirty="0" err="1">
              <a:latin typeface="Trebuchet MS" panose="020B0603020202020204"/>
            </a:rPr>
            <a:t>cout</a:t>
          </a:r>
          <a:r>
            <a:rPr lang="ru-RU" dirty="0"/>
            <a:t> &lt;&lt; </a:t>
          </a:r>
          <a:r>
            <a:rPr lang="ru-RU" dirty="0" err="1"/>
            <a:t>char</a:t>
          </a:r>
          <a:r>
            <a:rPr lang="ru-RU" dirty="0"/>
            <a:t>(k + </a:t>
          </a:r>
          <a:r>
            <a:rPr lang="ru-RU" dirty="0" err="1"/>
            <a:t>int</a:t>
          </a:r>
          <a:r>
            <a:rPr lang="ru-RU" dirty="0"/>
            <a:t>('a</a:t>
          </a:r>
          <a:r>
            <a:rPr lang="ru-RU" dirty="0">
              <a:latin typeface="Trebuchet MS" panose="020B0603020202020204"/>
            </a:rPr>
            <a:t>'));</a:t>
          </a:r>
          <a:endParaRPr lang="en-US" dirty="0">
            <a:latin typeface="Trebuchet MS" panose="020B0603020202020204"/>
          </a:endParaRPr>
        </a:p>
      </dgm:t>
    </dgm:pt>
    <dgm:pt modelId="{5B7C8A4F-3490-4982-BB80-AEF52BB4C9FB}" type="parTrans" cxnId="{A9248F15-02A0-4CBF-8879-D432FFAA2CE7}">
      <dgm:prSet/>
      <dgm:spPr/>
      <dgm:t>
        <a:bodyPr/>
        <a:lstStyle/>
        <a:p>
          <a:endParaRPr lang="en-US"/>
        </a:p>
      </dgm:t>
    </dgm:pt>
    <dgm:pt modelId="{738E1158-3BB7-4482-891F-8B2BE47C63AE}" type="sibTrans" cxnId="{A9248F15-02A0-4CBF-8879-D432FFAA2CE7}">
      <dgm:prSet/>
      <dgm:spPr/>
      <dgm:t>
        <a:bodyPr/>
        <a:lstStyle/>
        <a:p>
          <a:endParaRPr lang="en-US"/>
        </a:p>
      </dgm:t>
    </dgm:pt>
    <dgm:pt modelId="{3A565145-8B00-402B-9B6E-C1BA2530CBF7}">
      <dgm:prSet/>
      <dgm:spPr/>
      <dgm:t>
        <a:bodyPr/>
        <a:lstStyle/>
        <a:p>
          <a:pPr rtl="0"/>
          <a:r>
            <a:rPr lang="ru-RU" dirty="0">
              <a:latin typeface="Trebuchet MS" panose="020B0603020202020204"/>
            </a:rPr>
            <a:t>        </a:t>
          </a:r>
          <a:r>
            <a:rPr lang="ru-RU" dirty="0"/>
            <a:t>k++;</a:t>
          </a:r>
          <a:endParaRPr lang="en-US" dirty="0"/>
        </a:p>
      </dgm:t>
    </dgm:pt>
    <dgm:pt modelId="{D57A26F6-8FCF-4F08-8E06-9AE54E8F27D3}" type="parTrans" cxnId="{F1F239AB-3D41-46BF-A0DC-383AAC003CC6}">
      <dgm:prSet/>
      <dgm:spPr/>
      <dgm:t>
        <a:bodyPr/>
        <a:lstStyle/>
        <a:p>
          <a:endParaRPr lang="en-US"/>
        </a:p>
      </dgm:t>
    </dgm:pt>
    <dgm:pt modelId="{CB48155C-9401-4572-BE5E-5F2C716382E2}" type="sibTrans" cxnId="{F1F239AB-3D41-46BF-A0DC-383AAC003CC6}">
      <dgm:prSet/>
      <dgm:spPr/>
      <dgm:t>
        <a:bodyPr/>
        <a:lstStyle/>
        <a:p>
          <a:endParaRPr lang="en-US"/>
        </a:p>
      </dgm:t>
    </dgm:pt>
    <dgm:pt modelId="{679B0F5A-7ADC-4BF1-A89C-41DDEE6A4FD9}">
      <dgm:prSet/>
      <dgm:spPr/>
      <dgm:t>
        <a:bodyPr/>
        <a:lstStyle/>
        <a:p>
          <a:pPr rtl="0"/>
          <a:r>
            <a:rPr lang="ru-RU" dirty="0">
              <a:latin typeface="Trebuchet MS" panose="020B0603020202020204"/>
            </a:rPr>
            <a:t>    </a:t>
          </a:r>
          <a:r>
            <a:rPr lang="ru-RU" dirty="0"/>
            <a:t>}</a:t>
          </a:r>
          <a:endParaRPr lang="en-US" dirty="0"/>
        </a:p>
      </dgm:t>
    </dgm:pt>
    <dgm:pt modelId="{564402D6-F19F-4A75-9178-33C8627A3988}" type="parTrans" cxnId="{D9369815-795B-4F9A-8ECA-1CCEFBBE7C87}">
      <dgm:prSet/>
      <dgm:spPr/>
      <dgm:t>
        <a:bodyPr/>
        <a:lstStyle/>
        <a:p>
          <a:endParaRPr lang="en-US"/>
        </a:p>
      </dgm:t>
    </dgm:pt>
    <dgm:pt modelId="{12B7BA85-E409-422C-AFCE-E50636DAA2A4}" type="sibTrans" cxnId="{D9369815-795B-4F9A-8ECA-1CCEFBBE7C87}">
      <dgm:prSet/>
      <dgm:spPr/>
      <dgm:t>
        <a:bodyPr/>
        <a:lstStyle/>
        <a:p>
          <a:endParaRPr lang="en-US"/>
        </a:p>
      </dgm:t>
    </dgm:pt>
    <dgm:pt modelId="{858ABF14-910D-4771-B86C-3BDC542A7BC9}">
      <dgm:prSet/>
      <dgm:spPr/>
      <dgm:t>
        <a:bodyPr/>
        <a:lstStyle/>
        <a:p>
          <a:pPr rtl="0"/>
          <a:r>
            <a:rPr lang="ru-RU" dirty="0">
              <a:latin typeface="Trebuchet MS" panose="020B0603020202020204"/>
            </a:rPr>
            <a:t>    </a:t>
          </a:r>
          <a:r>
            <a:rPr lang="ru-RU" dirty="0" err="1"/>
            <a:t>return</a:t>
          </a:r>
          <a:r>
            <a:rPr lang="ru-RU" dirty="0"/>
            <a:t> 0;</a:t>
          </a:r>
          <a:endParaRPr lang="en-US" dirty="0"/>
        </a:p>
      </dgm:t>
    </dgm:pt>
    <dgm:pt modelId="{C6706068-BF91-4C9E-8EA0-180EA3A50B52}" type="parTrans" cxnId="{E9FD9258-0DB4-49B7-9B7E-FA194182C687}">
      <dgm:prSet/>
      <dgm:spPr/>
      <dgm:t>
        <a:bodyPr/>
        <a:lstStyle/>
        <a:p>
          <a:endParaRPr lang="en-US"/>
        </a:p>
      </dgm:t>
    </dgm:pt>
    <dgm:pt modelId="{C5454340-4F41-4DAD-89EB-CBFF39D3611B}" type="sibTrans" cxnId="{E9FD9258-0DB4-49B7-9B7E-FA194182C687}">
      <dgm:prSet/>
      <dgm:spPr/>
      <dgm:t>
        <a:bodyPr/>
        <a:lstStyle/>
        <a:p>
          <a:endParaRPr lang="en-US"/>
        </a:p>
      </dgm:t>
    </dgm:pt>
    <dgm:pt modelId="{79BADDF5-624A-4130-BF01-9B30D84CBA17}">
      <dgm:prSet/>
      <dgm:spPr/>
      <dgm:t>
        <a:bodyPr/>
        <a:lstStyle/>
        <a:p>
          <a:pPr rtl="0"/>
          <a:r>
            <a:rPr lang="ru-RU" dirty="0">
              <a:latin typeface="Trebuchet MS" panose="020B0603020202020204"/>
            </a:rPr>
            <a:t>    </a:t>
          </a:r>
          <a:r>
            <a:rPr lang="ru-RU" dirty="0"/>
            <a:t>}</a:t>
          </a:r>
          <a:endParaRPr lang="en-US" dirty="0"/>
        </a:p>
      </dgm:t>
    </dgm:pt>
    <dgm:pt modelId="{01236D6C-77F7-4008-AD9E-FE6989ACB464}" type="parTrans" cxnId="{71EA46FD-62C9-4CB2-BEE9-A414198DBA7A}">
      <dgm:prSet/>
      <dgm:spPr/>
      <dgm:t>
        <a:bodyPr/>
        <a:lstStyle/>
        <a:p>
          <a:endParaRPr lang="en-US"/>
        </a:p>
      </dgm:t>
    </dgm:pt>
    <dgm:pt modelId="{67B0520C-8CAC-4AD9-96F9-C5C2FC22C454}" type="sibTrans" cxnId="{71EA46FD-62C9-4CB2-BEE9-A414198DBA7A}">
      <dgm:prSet/>
      <dgm:spPr/>
      <dgm:t>
        <a:bodyPr/>
        <a:lstStyle/>
        <a:p>
          <a:endParaRPr lang="en-US"/>
        </a:p>
      </dgm:t>
    </dgm:pt>
    <dgm:pt modelId="{04C1C428-8279-4CD4-BA2C-2173D366BB1D}">
      <dgm:prSet phldr="0"/>
      <dgm:spPr/>
      <dgm:t>
        <a:bodyPr/>
        <a:lstStyle/>
        <a:p>
          <a:pPr rtl="0"/>
          <a:r>
            <a:rPr lang="ru-RU" dirty="0">
              <a:latin typeface="Trebuchet MS" panose="020B0603020202020204"/>
            </a:rPr>
            <a:t>        }</a:t>
          </a:r>
          <a:endParaRPr lang="ru-RU" dirty="0"/>
        </a:p>
      </dgm:t>
    </dgm:pt>
    <dgm:pt modelId="{B102CEB7-B933-4748-8DEB-7CF078D10DD6}" type="parTrans" cxnId="{EB5D0FD4-0DF9-4647-8252-DF2B45EA9151}">
      <dgm:prSet/>
      <dgm:spPr/>
    </dgm:pt>
    <dgm:pt modelId="{65EE4845-536B-40EF-9B8D-D074FAFF5895}" type="sibTrans" cxnId="{EB5D0FD4-0DF9-4647-8252-DF2B45EA9151}">
      <dgm:prSet/>
      <dgm:spPr/>
    </dgm:pt>
    <dgm:pt modelId="{3749C8B1-B5C6-4547-902D-4BF60784351F}" type="pres">
      <dgm:prSet presAssocID="{BE5236B9-B013-419A-A165-AE3DE2DD1B0C}" presName="vert0" presStyleCnt="0">
        <dgm:presLayoutVars>
          <dgm:dir/>
          <dgm:animOne val="branch"/>
          <dgm:animLvl val="lvl"/>
        </dgm:presLayoutVars>
      </dgm:prSet>
      <dgm:spPr/>
      <dgm:t>
        <a:bodyPr/>
        <a:lstStyle/>
        <a:p>
          <a:endParaRPr lang="ru-RU"/>
        </a:p>
      </dgm:t>
    </dgm:pt>
    <dgm:pt modelId="{8443879D-EE88-431F-AEA6-4A880A99AE5D}" type="pres">
      <dgm:prSet presAssocID="{BE80CAAF-1FB7-467B-956B-B22B4B346E44}" presName="thickLine" presStyleLbl="alignNode1" presStyleIdx="0" presStyleCnt="19"/>
      <dgm:spPr/>
    </dgm:pt>
    <dgm:pt modelId="{C67BE15D-1049-4DF7-AF8C-D783BF03BE2E}" type="pres">
      <dgm:prSet presAssocID="{BE80CAAF-1FB7-467B-956B-B22B4B346E44}" presName="horz1" presStyleCnt="0"/>
      <dgm:spPr/>
    </dgm:pt>
    <dgm:pt modelId="{B3B6EB35-3321-4A9F-9129-6B8B072613F9}" type="pres">
      <dgm:prSet presAssocID="{BE80CAAF-1FB7-467B-956B-B22B4B346E44}" presName="tx1" presStyleLbl="revTx" presStyleIdx="0" presStyleCnt="19"/>
      <dgm:spPr/>
      <dgm:t>
        <a:bodyPr/>
        <a:lstStyle/>
        <a:p>
          <a:endParaRPr lang="ru-RU"/>
        </a:p>
      </dgm:t>
    </dgm:pt>
    <dgm:pt modelId="{960FA754-FB01-4A50-B41F-8B46D70EE945}" type="pres">
      <dgm:prSet presAssocID="{BE80CAAF-1FB7-467B-956B-B22B4B346E44}" presName="vert1" presStyleCnt="0"/>
      <dgm:spPr/>
    </dgm:pt>
    <dgm:pt modelId="{9202F81C-84C6-427B-B7EA-FCC6A5EEAB17}" type="pres">
      <dgm:prSet presAssocID="{BC7D83D0-B53F-4C96-8E9B-FE11677007C7}" presName="thickLine" presStyleLbl="alignNode1" presStyleIdx="1" presStyleCnt="19"/>
      <dgm:spPr/>
    </dgm:pt>
    <dgm:pt modelId="{4B8E6C4B-9E49-4D79-A6A5-D71EA99BF5EF}" type="pres">
      <dgm:prSet presAssocID="{BC7D83D0-B53F-4C96-8E9B-FE11677007C7}" presName="horz1" presStyleCnt="0"/>
      <dgm:spPr/>
    </dgm:pt>
    <dgm:pt modelId="{CB287F5F-49D0-4C81-8C9B-3FA54866832A}" type="pres">
      <dgm:prSet presAssocID="{BC7D83D0-B53F-4C96-8E9B-FE11677007C7}" presName="tx1" presStyleLbl="revTx" presStyleIdx="1" presStyleCnt="19"/>
      <dgm:spPr/>
      <dgm:t>
        <a:bodyPr/>
        <a:lstStyle/>
        <a:p>
          <a:endParaRPr lang="ru-RU"/>
        </a:p>
      </dgm:t>
    </dgm:pt>
    <dgm:pt modelId="{49D81020-6FA0-4926-AE97-548F0FD58E89}" type="pres">
      <dgm:prSet presAssocID="{BC7D83D0-B53F-4C96-8E9B-FE11677007C7}" presName="vert1" presStyleCnt="0"/>
      <dgm:spPr/>
    </dgm:pt>
    <dgm:pt modelId="{D08BF56D-9CF5-43F3-9F73-64B98E61465E}" type="pres">
      <dgm:prSet presAssocID="{8193412D-B2BF-49F7-AEBF-28B952032586}" presName="thickLine" presStyleLbl="alignNode1" presStyleIdx="2" presStyleCnt="19"/>
      <dgm:spPr/>
    </dgm:pt>
    <dgm:pt modelId="{BCE2A087-A045-467E-921F-C80BE9B497C7}" type="pres">
      <dgm:prSet presAssocID="{8193412D-B2BF-49F7-AEBF-28B952032586}" presName="horz1" presStyleCnt="0"/>
      <dgm:spPr/>
    </dgm:pt>
    <dgm:pt modelId="{ECD51E24-F22A-47F2-B9B2-0E36C9BC79F8}" type="pres">
      <dgm:prSet presAssocID="{8193412D-B2BF-49F7-AEBF-28B952032586}" presName="tx1" presStyleLbl="revTx" presStyleIdx="2" presStyleCnt="19"/>
      <dgm:spPr/>
      <dgm:t>
        <a:bodyPr/>
        <a:lstStyle/>
        <a:p>
          <a:endParaRPr lang="ru-RU"/>
        </a:p>
      </dgm:t>
    </dgm:pt>
    <dgm:pt modelId="{6E3352C4-47D6-41AF-A76D-51F2346DEA61}" type="pres">
      <dgm:prSet presAssocID="{8193412D-B2BF-49F7-AEBF-28B952032586}" presName="vert1" presStyleCnt="0"/>
      <dgm:spPr/>
    </dgm:pt>
    <dgm:pt modelId="{72F939A6-2812-4518-857F-48C8FAF7B8B6}" type="pres">
      <dgm:prSet presAssocID="{324EF84A-ECC0-4A01-9E1B-743925A830AD}" presName="thickLine" presStyleLbl="alignNode1" presStyleIdx="3" presStyleCnt="19"/>
      <dgm:spPr/>
    </dgm:pt>
    <dgm:pt modelId="{0DDDE73F-4B44-4093-B52D-7855E7F70C6A}" type="pres">
      <dgm:prSet presAssocID="{324EF84A-ECC0-4A01-9E1B-743925A830AD}" presName="horz1" presStyleCnt="0"/>
      <dgm:spPr/>
    </dgm:pt>
    <dgm:pt modelId="{D37B8EB4-2B70-46A8-A15D-304D9FC51028}" type="pres">
      <dgm:prSet presAssocID="{324EF84A-ECC0-4A01-9E1B-743925A830AD}" presName="tx1" presStyleLbl="revTx" presStyleIdx="3" presStyleCnt="19"/>
      <dgm:spPr/>
      <dgm:t>
        <a:bodyPr/>
        <a:lstStyle/>
        <a:p>
          <a:endParaRPr lang="ru-RU"/>
        </a:p>
      </dgm:t>
    </dgm:pt>
    <dgm:pt modelId="{D9F1F6E7-19FB-4B4A-999F-2B9747F80B05}" type="pres">
      <dgm:prSet presAssocID="{324EF84A-ECC0-4A01-9E1B-743925A830AD}" presName="vert1" presStyleCnt="0"/>
      <dgm:spPr/>
    </dgm:pt>
    <dgm:pt modelId="{349FBB0C-593F-402F-837E-E0D0FBE7A8D6}" type="pres">
      <dgm:prSet presAssocID="{0F92D522-782D-493A-8939-7A730E6EBFAC}" presName="thickLine" presStyleLbl="alignNode1" presStyleIdx="4" presStyleCnt="19"/>
      <dgm:spPr/>
    </dgm:pt>
    <dgm:pt modelId="{97B24043-6321-4035-964D-B1F5E221A27B}" type="pres">
      <dgm:prSet presAssocID="{0F92D522-782D-493A-8939-7A730E6EBFAC}" presName="horz1" presStyleCnt="0"/>
      <dgm:spPr/>
    </dgm:pt>
    <dgm:pt modelId="{6FDE90D2-F540-499D-81D6-EB284F6C4B36}" type="pres">
      <dgm:prSet presAssocID="{0F92D522-782D-493A-8939-7A730E6EBFAC}" presName="tx1" presStyleLbl="revTx" presStyleIdx="4" presStyleCnt="19"/>
      <dgm:spPr/>
      <dgm:t>
        <a:bodyPr/>
        <a:lstStyle/>
        <a:p>
          <a:endParaRPr lang="ru-RU"/>
        </a:p>
      </dgm:t>
    </dgm:pt>
    <dgm:pt modelId="{2D3B37A5-C2C2-4DC6-9C29-E42AD3532FB7}" type="pres">
      <dgm:prSet presAssocID="{0F92D522-782D-493A-8939-7A730E6EBFAC}" presName="vert1" presStyleCnt="0"/>
      <dgm:spPr/>
    </dgm:pt>
    <dgm:pt modelId="{EFB425C7-8ACB-4569-86F4-0271C8B77E50}" type="pres">
      <dgm:prSet presAssocID="{16060CEC-CF4B-4E41-8DAA-46E623377C42}" presName="thickLine" presStyleLbl="alignNode1" presStyleIdx="5" presStyleCnt="19"/>
      <dgm:spPr/>
    </dgm:pt>
    <dgm:pt modelId="{2F57CAF9-0A85-414B-8F31-9A89D04B728E}" type="pres">
      <dgm:prSet presAssocID="{16060CEC-CF4B-4E41-8DAA-46E623377C42}" presName="horz1" presStyleCnt="0"/>
      <dgm:spPr/>
    </dgm:pt>
    <dgm:pt modelId="{4A6CAE51-3AB5-463E-AA74-588A7A06C6CE}" type="pres">
      <dgm:prSet presAssocID="{16060CEC-CF4B-4E41-8DAA-46E623377C42}" presName="tx1" presStyleLbl="revTx" presStyleIdx="5" presStyleCnt="19"/>
      <dgm:spPr/>
      <dgm:t>
        <a:bodyPr/>
        <a:lstStyle/>
        <a:p>
          <a:endParaRPr lang="ru-RU"/>
        </a:p>
      </dgm:t>
    </dgm:pt>
    <dgm:pt modelId="{21FD4C04-57EF-4B10-B973-C726EA892605}" type="pres">
      <dgm:prSet presAssocID="{16060CEC-CF4B-4E41-8DAA-46E623377C42}" presName="vert1" presStyleCnt="0"/>
      <dgm:spPr/>
    </dgm:pt>
    <dgm:pt modelId="{63E2D8CA-513A-4658-B45E-9AF81248C7AC}" type="pres">
      <dgm:prSet presAssocID="{FF25D574-6FA8-43CA-83FC-529D1166BED5}" presName="thickLine" presStyleLbl="alignNode1" presStyleIdx="6" presStyleCnt="19"/>
      <dgm:spPr/>
    </dgm:pt>
    <dgm:pt modelId="{3444F270-1A9C-4E2A-8EF7-B2B857E96259}" type="pres">
      <dgm:prSet presAssocID="{FF25D574-6FA8-43CA-83FC-529D1166BED5}" presName="horz1" presStyleCnt="0"/>
      <dgm:spPr/>
    </dgm:pt>
    <dgm:pt modelId="{E924B6AB-F1DF-4344-A87F-FF5D91A85913}" type="pres">
      <dgm:prSet presAssocID="{FF25D574-6FA8-43CA-83FC-529D1166BED5}" presName="tx1" presStyleLbl="revTx" presStyleIdx="6" presStyleCnt="19"/>
      <dgm:spPr/>
      <dgm:t>
        <a:bodyPr/>
        <a:lstStyle/>
        <a:p>
          <a:endParaRPr lang="ru-RU"/>
        </a:p>
      </dgm:t>
    </dgm:pt>
    <dgm:pt modelId="{9052F3B5-37A1-4E8B-AB86-22121B208E67}" type="pres">
      <dgm:prSet presAssocID="{FF25D574-6FA8-43CA-83FC-529D1166BED5}" presName="vert1" presStyleCnt="0"/>
      <dgm:spPr/>
    </dgm:pt>
    <dgm:pt modelId="{04EA264F-31E5-44EA-A7E4-5C37D8E2F8AD}" type="pres">
      <dgm:prSet presAssocID="{69AE8CC6-C163-44F4-B757-2A54C6F54C0F}" presName="thickLine" presStyleLbl="alignNode1" presStyleIdx="7" presStyleCnt="19"/>
      <dgm:spPr/>
    </dgm:pt>
    <dgm:pt modelId="{44B5E69C-8DD3-4C92-BC3A-AA7A13D6AF97}" type="pres">
      <dgm:prSet presAssocID="{69AE8CC6-C163-44F4-B757-2A54C6F54C0F}" presName="horz1" presStyleCnt="0"/>
      <dgm:spPr/>
    </dgm:pt>
    <dgm:pt modelId="{1F85F5A9-190C-4D56-824D-0DEC38DE479D}" type="pres">
      <dgm:prSet presAssocID="{69AE8CC6-C163-44F4-B757-2A54C6F54C0F}" presName="tx1" presStyleLbl="revTx" presStyleIdx="7" presStyleCnt="19"/>
      <dgm:spPr/>
      <dgm:t>
        <a:bodyPr/>
        <a:lstStyle/>
        <a:p>
          <a:endParaRPr lang="ru-RU"/>
        </a:p>
      </dgm:t>
    </dgm:pt>
    <dgm:pt modelId="{403918E6-AB4E-4E65-B032-96FDBA9EDAE0}" type="pres">
      <dgm:prSet presAssocID="{69AE8CC6-C163-44F4-B757-2A54C6F54C0F}" presName="vert1" presStyleCnt="0"/>
      <dgm:spPr/>
    </dgm:pt>
    <dgm:pt modelId="{8CE4B4AD-5296-4AD4-B603-2CC6BEE0D01E}" type="pres">
      <dgm:prSet presAssocID="{D3DE7594-EDE4-4820-B8A1-79C34F37799B}" presName="thickLine" presStyleLbl="alignNode1" presStyleIdx="8" presStyleCnt="19"/>
      <dgm:spPr/>
    </dgm:pt>
    <dgm:pt modelId="{F2AB2E5A-E014-4963-B2A5-C4CB1E634AAB}" type="pres">
      <dgm:prSet presAssocID="{D3DE7594-EDE4-4820-B8A1-79C34F37799B}" presName="horz1" presStyleCnt="0"/>
      <dgm:spPr/>
    </dgm:pt>
    <dgm:pt modelId="{518048BC-8815-4323-8493-A01C4FAD9597}" type="pres">
      <dgm:prSet presAssocID="{D3DE7594-EDE4-4820-B8A1-79C34F37799B}" presName="tx1" presStyleLbl="revTx" presStyleIdx="8" presStyleCnt="19"/>
      <dgm:spPr/>
      <dgm:t>
        <a:bodyPr/>
        <a:lstStyle/>
        <a:p>
          <a:endParaRPr lang="ru-RU"/>
        </a:p>
      </dgm:t>
    </dgm:pt>
    <dgm:pt modelId="{B02F6ACB-021F-4090-8FF6-145E18CDFFCF}" type="pres">
      <dgm:prSet presAssocID="{D3DE7594-EDE4-4820-B8A1-79C34F37799B}" presName="vert1" presStyleCnt="0"/>
      <dgm:spPr/>
    </dgm:pt>
    <dgm:pt modelId="{F2538586-0B13-48D1-91E1-80F2919AD362}" type="pres">
      <dgm:prSet presAssocID="{F9D790D8-0B5C-44D9-9E1B-24CF6A3AFC8C}" presName="thickLine" presStyleLbl="alignNode1" presStyleIdx="9" presStyleCnt="19"/>
      <dgm:spPr/>
    </dgm:pt>
    <dgm:pt modelId="{F9C54B3C-39AD-4537-AF82-64D38806F10A}" type="pres">
      <dgm:prSet presAssocID="{F9D790D8-0B5C-44D9-9E1B-24CF6A3AFC8C}" presName="horz1" presStyleCnt="0"/>
      <dgm:spPr/>
    </dgm:pt>
    <dgm:pt modelId="{9001D0B6-ECA4-4796-833D-DF1304D603F5}" type="pres">
      <dgm:prSet presAssocID="{F9D790D8-0B5C-44D9-9E1B-24CF6A3AFC8C}" presName="tx1" presStyleLbl="revTx" presStyleIdx="9" presStyleCnt="19"/>
      <dgm:spPr/>
      <dgm:t>
        <a:bodyPr/>
        <a:lstStyle/>
        <a:p>
          <a:endParaRPr lang="ru-RU"/>
        </a:p>
      </dgm:t>
    </dgm:pt>
    <dgm:pt modelId="{775E78DC-FB6E-4FAA-B91E-F387B0EBE375}" type="pres">
      <dgm:prSet presAssocID="{F9D790D8-0B5C-44D9-9E1B-24CF6A3AFC8C}" presName="vert1" presStyleCnt="0"/>
      <dgm:spPr/>
    </dgm:pt>
    <dgm:pt modelId="{8C44EB68-1AE5-4F62-A03A-CD4F1E24CB56}" type="pres">
      <dgm:prSet presAssocID="{B890FCEC-C164-4111-9013-58B9C77DEAE0}" presName="thickLine" presStyleLbl="alignNode1" presStyleIdx="10" presStyleCnt="19"/>
      <dgm:spPr/>
    </dgm:pt>
    <dgm:pt modelId="{0A828333-0666-4706-9CD2-54CD831DA002}" type="pres">
      <dgm:prSet presAssocID="{B890FCEC-C164-4111-9013-58B9C77DEAE0}" presName="horz1" presStyleCnt="0"/>
      <dgm:spPr/>
    </dgm:pt>
    <dgm:pt modelId="{A4561FD9-437E-4144-859D-B6D4CC52BFFC}" type="pres">
      <dgm:prSet presAssocID="{B890FCEC-C164-4111-9013-58B9C77DEAE0}" presName="tx1" presStyleLbl="revTx" presStyleIdx="10" presStyleCnt="19"/>
      <dgm:spPr/>
      <dgm:t>
        <a:bodyPr/>
        <a:lstStyle/>
        <a:p>
          <a:endParaRPr lang="ru-RU"/>
        </a:p>
      </dgm:t>
    </dgm:pt>
    <dgm:pt modelId="{7C321846-5512-4AAE-9AF0-26C7FE49830D}" type="pres">
      <dgm:prSet presAssocID="{B890FCEC-C164-4111-9013-58B9C77DEAE0}" presName="vert1" presStyleCnt="0"/>
      <dgm:spPr/>
    </dgm:pt>
    <dgm:pt modelId="{BC9D3EBB-F27A-48D3-AF36-11C5556FDFA7}" type="pres">
      <dgm:prSet presAssocID="{F0BD4D9D-B75A-4BDD-817E-A539361F01AF}" presName="thickLine" presStyleLbl="alignNode1" presStyleIdx="11" presStyleCnt="19"/>
      <dgm:spPr/>
    </dgm:pt>
    <dgm:pt modelId="{74FEF255-F287-4246-AE06-909D18D3857E}" type="pres">
      <dgm:prSet presAssocID="{F0BD4D9D-B75A-4BDD-817E-A539361F01AF}" presName="horz1" presStyleCnt="0"/>
      <dgm:spPr/>
    </dgm:pt>
    <dgm:pt modelId="{ACDB2B96-0A8C-4F1E-8D1A-34CE52AC5D7F}" type="pres">
      <dgm:prSet presAssocID="{F0BD4D9D-B75A-4BDD-817E-A539361F01AF}" presName="tx1" presStyleLbl="revTx" presStyleIdx="11" presStyleCnt="19"/>
      <dgm:spPr/>
      <dgm:t>
        <a:bodyPr/>
        <a:lstStyle/>
        <a:p>
          <a:endParaRPr lang="ru-RU"/>
        </a:p>
      </dgm:t>
    </dgm:pt>
    <dgm:pt modelId="{F8C4E62A-C812-45F5-BE48-06624DD99B5F}" type="pres">
      <dgm:prSet presAssocID="{F0BD4D9D-B75A-4BDD-817E-A539361F01AF}" presName="vert1" presStyleCnt="0"/>
      <dgm:spPr/>
    </dgm:pt>
    <dgm:pt modelId="{4109FFB1-4B23-4A2B-BE83-4BB92A0E0DFF}" type="pres">
      <dgm:prSet presAssocID="{51E1128B-A484-44A2-AA19-F43B17F5443F}" presName="thickLine" presStyleLbl="alignNode1" presStyleIdx="12" presStyleCnt="19"/>
      <dgm:spPr/>
    </dgm:pt>
    <dgm:pt modelId="{9243E491-72E0-43E3-B669-AE117A80543F}" type="pres">
      <dgm:prSet presAssocID="{51E1128B-A484-44A2-AA19-F43B17F5443F}" presName="horz1" presStyleCnt="0"/>
      <dgm:spPr/>
    </dgm:pt>
    <dgm:pt modelId="{EE632C42-7013-4257-B216-3681DAE17E9F}" type="pres">
      <dgm:prSet presAssocID="{51E1128B-A484-44A2-AA19-F43B17F5443F}" presName="tx1" presStyleLbl="revTx" presStyleIdx="12" presStyleCnt="19"/>
      <dgm:spPr/>
      <dgm:t>
        <a:bodyPr/>
        <a:lstStyle/>
        <a:p>
          <a:endParaRPr lang="ru-RU"/>
        </a:p>
      </dgm:t>
    </dgm:pt>
    <dgm:pt modelId="{C43F6F2F-6A3A-4400-8C3B-533CB2D0AE1F}" type="pres">
      <dgm:prSet presAssocID="{51E1128B-A484-44A2-AA19-F43B17F5443F}" presName="vert1" presStyleCnt="0"/>
      <dgm:spPr/>
    </dgm:pt>
    <dgm:pt modelId="{7628ABB7-8B1B-41D3-801A-FD37764D9E76}" type="pres">
      <dgm:prSet presAssocID="{D7EAFA83-F305-4E72-9F34-93CB85864073}" presName="thickLine" presStyleLbl="alignNode1" presStyleIdx="13" presStyleCnt="19"/>
      <dgm:spPr/>
    </dgm:pt>
    <dgm:pt modelId="{7AF64399-DBC6-4554-82FE-88FE5E158277}" type="pres">
      <dgm:prSet presAssocID="{D7EAFA83-F305-4E72-9F34-93CB85864073}" presName="horz1" presStyleCnt="0"/>
      <dgm:spPr/>
    </dgm:pt>
    <dgm:pt modelId="{2E643F61-3725-4D44-9982-F21A43956FE6}" type="pres">
      <dgm:prSet presAssocID="{D7EAFA83-F305-4E72-9F34-93CB85864073}" presName="tx1" presStyleLbl="revTx" presStyleIdx="13" presStyleCnt="19"/>
      <dgm:spPr/>
      <dgm:t>
        <a:bodyPr/>
        <a:lstStyle/>
        <a:p>
          <a:endParaRPr lang="ru-RU"/>
        </a:p>
      </dgm:t>
    </dgm:pt>
    <dgm:pt modelId="{40FABAF0-6D6D-4282-8B76-FFECC4704866}" type="pres">
      <dgm:prSet presAssocID="{D7EAFA83-F305-4E72-9F34-93CB85864073}" presName="vert1" presStyleCnt="0"/>
      <dgm:spPr/>
    </dgm:pt>
    <dgm:pt modelId="{63457F1A-0976-41F8-BCE3-03580D90CA5A}" type="pres">
      <dgm:prSet presAssocID="{04C1C428-8279-4CD4-BA2C-2173D366BB1D}" presName="thickLine" presStyleLbl="alignNode1" presStyleIdx="14" presStyleCnt="19"/>
      <dgm:spPr/>
    </dgm:pt>
    <dgm:pt modelId="{C0DBEFDA-CE09-4F73-8692-06693ECF9779}" type="pres">
      <dgm:prSet presAssocID="{04C1C428-8279-4CD4-BA2C-2173D366BB1D}" presName="horz1" presStyleCnt="0"/>
      <dgm:spPr/>
    </dgm:pt>
    <dgm:pt modelId="{750E9E82-9075-4E4F-912D-94266709ACCE}" type="pres">
      <dgm:prSet presAssocID="{04C1C428-8279-4CD4-BA2C-2173D366BB1D}" presName="tx1" presStyleLbl="revTx" presStyleIdx="14" presStyleCnt="19"/>
      <dgm:spPr/>
      <dgm:t>
        <a:bodyPr/>
        <a:lstStyle/>
        <a:p>
          <a:endParaRPr lang="ru-RU"/>
        </a:p>
      </dgm:t>
    </dgm:pt>
    <dgm:pt modelId="{A3F6BEFE-FA2B-4634-BE9B-76A80B17498E}" type="pres">
      <dgm:prSet presAssocID="{04C1C428-8279-4CD4-BA2C-2173D366BB1D}" presName="vert1" presStyleCnt="0"/>
      <dgm:spPr/>
    </dgm:pt>
    <dgm:pt modelId="{2CE1C46C-5B8D-4754-91BC-B6FE289A11B4}" type="pres">
      <dgm:prSet presAssocID="{3A565145-8B00-402B-9B6E-C1BA2530CBF7}" presName="thickLine" presStyleLbl="alignNode1" presStyleIdx="15" presStyleCnt="19"/>
      <dgm:spPr/>
    </dgm:pt>
    <dgm:pt modelId="{B803E278-8170-48B3-B641-941DF5717B0E}" type="pres">
      <dgm:prSet presAssocID="{3A565145-8B00-402B-9B6E-C1BA2530CBF7}" presName="horz1" presStyleCnt="0"/>
      <dgm:spPr/>
    </dgm:pt>
    <dgm:pt modelId="{94687067-43B2-40D3-AC85-83660E98190A}" type="pres">
      <dgm:prSet presAssocID="{3A565145-8B00-402B-9B6E-C1BA2530CBF7}" presName="tx1" presStyleLbl="revTx" presStyleIdx="15" presStyleCnt="19"/>
      <dgm:spPr/>
      <dgm:t>
        <a:bodyPr/>
        <a:lstStyle/>
        <a:p>
          <a:endParaRPr lang="ru-RU"/>
        </a:p>
      </dgm:t>
    </dgm:pt>
    <dgm:pt modelId="{7D1A7B9C-AC64-47A0-8CF4-29FF4B69A4FF}" type="pres">
      <dgm:prSet presAssocID="{3A565145-8B00-402B-9B6E-C1BA2530CBF7}" presName="vert1" presStyleCnt="0"/>
      <dgm:spPr/>
    </dgm:pt>
    <dgm:pt modelId="{BC681D20-7FA6-4D57-B5D2-E0D71858763C}" type="pres">
      <dgm:prSet presAssocID="{679B0F5A-7ADC-4BF1-A89C-41DDEE6A4FD9}" presName="thickLine" presStyleLbl="alignNode1" presStyleIdx="16" presStyleCnt="19"/>
      <dgm:spPr/>
    </dgm:pt>
    <dgm:pt modelId="{F90BAA96-9456-496A-9DF7-D6E41402863D}" type="pres">
      <dgm:prSet presAssocID="{679B0F5A-7ADC-4BF1-A89C-41DDEE6A4FD9}" presName="horz1" presStyleCnt="0"/>
      <dgm:spPr/>
    </dgm:pt>
    <dgm:pt modelId="{E278A70C-8411-4987-B5A1-B13BA23993C6}" type="pres">
      <dgm:prSet presAssocID="{679B0F5A-7ADC-4BF1-A89C-41DDEE6A4FD9}" presName="tx1" presStyleLbl="revTx" presStyleIdx="16" presStyleCnt="19"/>
      <dgm:spPr/>
      <dgm:t>
        <a:bodyPr/>
        <a:lstStyle/>
        <a:p>
          <a:endParaRPr lang="ru-RU"/>
        </a:p>
      </dgm:t>
    </dgm:pt>
    <dgm:pt modelId="{831A7169-E628-4F7E-A7EE-F4BD277DCEA4}" type="pres">
      <dgm:prSet presAssocID="{679B0F5A-7ADC-4BF1-A89C-41DDEE6A4FD9}" presName="vert1" presStyleCnt="0"/>
      <dgm:spPr/>
    </dgm:pt>
    <dgm:pt modelId="{48D45758-9A68-4E85-BD67-AEC14B333CB6}" type="pres">
      <dgm:prSet presAssocID="{858ABF14-910D-4771-B86C-3BDC542A7BC9}" presName="thickLine" presStyleLbl="alignNode1" presStyleIdx="17" presStyleCnt="19"/>
      <dgm:spPr/>
    </dgm:pt>
    <dgm:pt modelId="{A50077F9-CD7B-4A7E-B2B9-CC566C6874CC}" type="pres">
      <dgm:prSet presAssocID="{858ABF14-910D-4771-B86C-3BDC542A7BC9}" presName="horz1" presStyleCnt="0"/>
      <dgm:spPr/>
    </dgm:pt>
    <dgm:pt modelId="{81F899B7-D64D-4176-B389-7098047B8436}" type="pres">
      <dgm:prSet presAssocID="{858ABF14-910D-4771-B86C-3BDC542A7BC9}" presName="tx1" presStyleLbl="revTx" presStyleIdx="17" presStyleCnt="19"/>
      <dgm:spPr/>
      <dgm:t>
        <a:bodyPr/>
        <a:lstStyle/>
        <a:p>
          <a:endParaRPr lang="ru-RU"/>
        </a:p>
      </dgm:t>
    </dgm:pt>
    <dgm:pt modelId="{F10BD3FE-7EA3-4E93-BBFF-5E5E7D158335}" type="pres">
      <dgm:prSet presAssocID="{858ABF14-910D-4771-B86C-3BDC542A7BC9}" presName="vert1" presStyleCnt="0"/>
      <dgm:spPr/>
    </dgm:pt>
    <dgm:pt modelId="{0A6EBA8E-463B-4A5A-9403-A71C89305F56}" type="pres">
      <dgm:prSet presAssocID="{79BADDF5-624A-4130-BF01-9B30D84CBA17}" presName="thickLine" presStyleLbl="alignNode1" presStyleIdx="18" presStyleCnt="19"/>
      <dgm:spPr/>
    </dgm:pt>
    <dgm:pt modelId="{4B5E0736-8716-422A-BEF6-CB56D51F490A}" type="pres">
      <dgm:prSet presAssocID="{79BADDF5-624A-4130-BF01-9B30D84CBA17}" presName="horz1" presStyleCnt="0"/>
      <dgm:spPr/>
    </dgm:pt>
    <dgm:pt modelId="{969EE904-803A-4B9D-B3D2-513786252D58}" type="pres">
      <dgm:prSet presAssocID="{79BADDF5-624A-4130-BF01-9B30D84CBA17}" presName="tx1" presStyleLbl="revTx" presStyleIdx="18" presStyleCnt="19"/>
      <dgm:spPr/>
      <dgm:t>
        <a:bodyPr/>
        <a:lstStyle/>
        <a:p>
          <a:endParaRPr lang="ru-RU"/>
        </a:p>
      </dgm:t>
    </dgm:pt>
    <dgm:pt modelId="{46ED10B7-8468-4259-A3AB-F4163A1938D7}" type="pres">
      <dgm:prSet presAssocID="{79BADDF5-624A-4130-BF01-9B30D84CBA17}" presName="vert1" presStyleCnt="0"/>
      <dgm:spPr/>
    </dgm:pt>
  </dgm:ptLst>
  <dgm:cxnLst>
    <dgm:cxn modelId="{FD9331AB-CCB4-4DC8-8EF1-29E9B7822C9D}" type="presOf" srcId="{3A565145-8B00-402B-9B6E-C1BA2530CBF7}" destId="{94687067-43B2-40D3-AC85-83660E98190A}" srcOrd="0" destOrd="0" presId="urn:microsoft.com/office/officeart/2008/layout/LinedList"/>
    <dgm:cxn modelId="{AE86E6CA-CF79-41A4-BDDC-3601CB17CF40}" srcId="{BE5236B9-B013-419A-A165-AE3DE2DD1B0C}" destId="{324EF84A-ECC0-4A01-9E1B-743925A830AD}" srcOrd="3" destOrd="0" parTransId="{D34B4775-3F86-4274-9B62-7A5FE7F865C9}" sibTransId="{AC5E9121-86CF-4245-AEBC-9611E3EE070D}"/>
    <dgm:cxn modelId="{07508C8E-4ABD-4974-AFB6-31340524615D}" type="presOf" srcId="{D7EAFA83-F305-4E72-9F34-93CB85864073}" destId="{2E643F61-3725-4D44-9982-F21A43956FE6}" srcOrd="0" destOrd="0" presId="urn:microsoft.com/office/officeart/2008/layout/LinedList"/>
    <dgm:cxn modelId="{16D92E5F-85E0-4A7F-B912-4305E86551EE}" type="presOf" srcId="{B890FCEC-C164-4111-9013-58B9C77DEAE0}" destId="{A4561FD9-437E-4144-859D-B6D4CC52BFFC}" srcOrd="0" destOrd="0" presId="urn:microsoft.com/office/officeart/2008/layout/LinedList"/>
    <dgm:cxn modelId="{A9248F15-02A0-4CBF-8879-D432FFAA2CE7}" srcId="{BE5236B9-B013-419A-A165-AE3DE2DD1B0C}" destId="{D7EAFA83-F305-4E72-9F34-93CB85864073}" srcOrd="13" destOrd="0" parTransId="{5B7C8A4F-3490-4982-BB80-AEF52BB4C9FB}" sibTransId="{738E1158-3BB7-4482-891F-8B2BE47C63AE}"/>
    <dgm:cxn modelId="{F1F239AB-3D41-46BF-A0DC-383AAC003CC6}" srcId="{BE5236B9-B013-419A-A165-AE3DE2DD1B0C}" destId="{3A565145-8B00-402B-9B6E-C1BA2530CBF7}" srcOrd="15" destOrd="0" parTransId="{D57A26F6-8FCF-4F08-8E06-9AE54E8F27D3}" sibTransId="{CB48155C-9401-4572-BE5E-5F2C716382E2}"/>
    <dgm:cxn modelId="{1771723C-6432-4275-A950-54E4E4AC62FA}" type="presOf" srcId="{04C1C428-8279-4CD4-BA2C-2173D366BB1D}" destId="{750E9E82-9075-4E4F-912D-94266709ACCE}" srcOrd="0" destOrd="0" presId="urn:microsoft.com/office/officeart/2008/layout/LinedList"/>
    <dgm:cxn modelId="{E4EF709C-A748-4C34-B1AF-B22FF2D3380D}" type="presOf" srcId="{BC7D83D0-B53F-4C96-8E9B-FE11677007C7}" destId="{CB287F5F-49D0-4C81-8C9B-3FA54866832A}" srcOrd="0" destOrd="0" presId="urn:microsoft.com/office/officeart/2008/layout/LinedList"/>
    <dgm:cxn modelId="{A0A9BEC4-007D-4FB2-A651-F2BC793180D5}" type="presOf" srcId="{679B0F5A-7ADC-4BF1-A89C-41DDEE6A4FD9}" destId="{E278A70C-8411-4987-B5A1-B13BA23993C6}" srcOrd="0" destOrd="0" presId="urn:microsoft.com/office/officeart/2008/layout/LinedList"/>
    <dgm:cxn modelId="{2616AA81-71DD-4F5A-B416-AE158D62D8BC}" type="presOf" srcId="{16060CEC-CF4B-4E41-8DAA-46E623377C42}" destId="{4A6CAE51-3AB5-463E-AA74-588A7A06C6CE}" srcOrd="0" destOrd="0" presId="urn:microsoft.com/office/officeart/2008/layout/LinedList"/>
    <dgm:cxn modelId="{7CAB61A2-67EB-466E-BA5F-A342B75A98E4}" type="presOf" srcId="{0F92D522-782D-493A-8939-7A730E6EBFAC}" destId="{6FDE90D2-F540-499D-81D6-EB284F6C4B36}" srcOrd="0" destOrd="0" presId="urn:microsoft.com/office/officeart/2008/layout/LinedList"/>
    <dgm:cxn modelId="{E9264318-C0E3-4FFB-BC3E-30D7C31B7C9E}" srcId="{BE5236B9-B013-419A-A165-AE3DE2DD1B0C}" destId="{FF25D574-6FA8-43CA-83FC-529D1166BED5}" srcOrd="6" destOrd="0" parTransId="{F79CEB35-7C05-4E3B-8CE3-E531668E94EB}" sibTransId="{113C4A2A-ED00-4769-8E9D-560A1B53BCDD}"/>
    <dgm:cxn modelId="{99237EDB-3A8B-4B47-A639-63EBEB0E7D5F}" type="presOf" srcId="{F0BD4D9D-B75A-4BDD-817E-A539361F01AF}" destId="{ACDB2B96-0A8C-4F1E-8D1A-34CE52AC5D7F}" srcOrd="0" destOrd="0" presId="urn:microsoft.com/office/officeart/2008/layout/LinedList"/>
    <dgm:cxn modelId="{F8AEB232-0C12-4860-9047-B24A8AFEA570}" type="presOf" srcId="{69AE8CC6-C163-44F4-B757-2A54C6F54C0F}" destId="{1F85F5A9-190C-4D56-824D-0DEC38DE479D}" srcOrd="0" destOrd="0" presId="urn:microsoft.com/office/officeart/2008/layout/LinedList"/>
    <dgm:cxn modelId="{D9369815-795B-4F9A-8ECA-1CCEFBBE7C87}" srcId="{BE5236B9-B013-419A-A165-AE3DE2DD1B0C}" destId="{679B0F5A-7ADC-4BF1-A89C-41DDEE6A4FD9}" srcOrd="16" destOrd="0" parTransId="{564402D6-F19F-4A75-9178-33C8627A3988}" sibTransId="{12B7BA85-E409-422C-AFCE-E50636DAA2A4}"/>
    <dgm:cxn modelId="{E41A7B3C-0233-4B75-AC2F-48B530128861}" type="presOf" srcId="{858ABF14-910D-4771-B86C-3BDC542A7BC9}" destId="{81F899B7-D64D-4176-B389-7098047B8436}" srcOrd="0" destOrd="0" presId="urn:microsoft.com/office/officeart/2008/layout/LinedList"/>
    <dgm:cxn modelId="{64D2961F-6F7C-4119-A8B6-741109B887B6}" srcId="{BE5236B9-B013-419A-A165-AE3DE2DD1B0C}" destId="{B890FCEC-C164-4111-9013-58B9C77DEAE0}" srcOrd="10" destOrd="0" parTransId="{1A96A600-03BD-4012-AA3A-BADD75DDAB43}" sibTransId="{419CD7A2-8594-490A-B9F9-4D388BC51B3C}"/>
    <dgm:cxn modelId="{DAFAF970-2B8E-4967-B744-267538EE8DDE}" srcId="{BE5236B9-B013-419A-A165-AE3DE2DD1B0C}" destId="{BE80CAAF-1FB7-467B-956B-B22B4B346E44}" srcOrd="0" destOrd="0" parTransId="{8580170D-CF79-4D85-A82C-8A350EE0B23B}" sibTransId="{07A097BF-5659-49E8-B36E-335108EF1D88}"/>
    <dgm:cxn modelId="{8569ABAC-027D-46FB-8FFA-EB51BAA22680}" srcId="{BE5236B9-B013-419A-A165-AE3DE2DD1B0C}" destId="{51E1128B-A484-44A2-AA19-F43B17F5443F}" srcOrd="12" destOrd="0" parTransId="{EFD90214-C904-4AEF-AD4B-745A5D1D629D}" sibTransId="{79890572-8FFE-4121-9E4B-1C8B84B1CD2D}"/>
    <dgm:cxn modelId="{16561D4C-6F5B-49A2-AC4E-B7022692C601}" type="presOf" srcId="{51E1128B-A484-44A2-AA19-F43B17F5443F}" destId="{EE632C42-7013-4257-B216-3681DAE17E9F}" srcOrd="0" destOrd="0" presId="urn:microsoft.com/office/officeart/2008/layout/LinedList"/>
    <dgm:cxn modelId="{9D93109B-7812-406A-854A-ACF0AD591297}" srcId="{BE5236B9-B013-419A-A165-AE3DE2DD1B0C}" destId="{F0BD4D9D-B75A-4BDD-817E-A539361F01AF}" srcOrd="11" destOrd="0" parTransId="{5587DC1D-741B-4536-8018-D8BF6247D3B4}" sibTransId="{CECE5F62-4EDB-4149-8E9A-A1E9C05AAF20}"/>
    <dgm:cxn modelId="{458E2E5F-1945-45A3-84CF-970A01D155DC}" type="presOf" srcId="{BE80CAAF-1FB7-467B-956B-B22B4B346E44}" destId="{B3B6EB35-3321-4A9F-9129-6B8B072613F9}" srcOrd="0" destOrd="0" presId="urn:microsoft.com/office/officeart/2008/layout/LinedList"/>
    <dgm:cxn modelId="{E9FD9258-0DB4-49B7-9B7E-FA194182C687}" srcId="{BE5236B9-B013-419A-A165-AE3DE2DD1B0C}" destId="{858ABF14-910D-4771-B86C-3BDC542A7BC9}" srcOrd="17" destOrd="0" parTransId="{C6706068-BF91-4C9E-8EA0-180EA3A50B52}" sibTransId="{C5454340-4F41-4DAD-89EB-CBFF39D3611B}"/>
    <dgm:cxn modelId="{48BB136A-0AA6-4E2A-923F-953C43FB13D6}" type="presOf" srcId="{79BADDF5-624A-4130-BF01-9B30D84CBA17}" destId="{969EE904-803A-4B9D-B3D2-513786252D58}" srcOrd="0" destOrd="0" presId="urn:microsoft.com/office/officeart/2008/layout/LinedList"/>
    <dgm:cxn modelId="{71EA46FD-62C9-4CB2-BEE9-A414198DBA7A}" srcId="{BE5236B9-B013-419A-A165-AE3DE2DD1B0C}" destId="{79BADDF5-624A-4130-BF01-9B30D84CBA17}" srcOrd="18" destOrd="0" parTransId="{01236D6C-77F7-4008-AD9E-FE6989ACB464}" sibTransId="{67B0520C-8CAC-4AD9-96F9-C5C2FC22C454}"/>
    <dgm:cxn modelId="{ED557550-541C-45AE-BE2D-BCFC49F7C736}" type="presOf" srcId="{D3DE7594-EDE4-4820-B8A1-79C34F37799B}" destId="{518048BC-8815-4323-8493-A01C4FAD9597}" srcOrd="0" destOrd="0" presId="urn:microsoft.com/office/officeart/2008/layout/LinedList"/>
    <dgm:cxn modelId="{92440A73-BED0-408E-8F5D-21A91E6E842B}" srcId="{BE5236B9-B013-419A-A165-AE3DE2DD1B0C}" destId="{0F92D522-782D-493A-8939-7A730E6EBFAC}" srcOrd="4" destOrd="0" parTransId="{8762EFB2-E2E0-4D2D-B0F0-4F7D5C004A1F}" sibTransId="{F0175087-75EE-41E5-B0BA-31BADC998039}"/>
    <dgm:cxn modelId="{8968DE3B-E348-4A49-B61C-E37937D8B587}" type="presOf" srcId="{BE5236B9-B013-419A-A165-AE3DE2DD1B0C}" destId="{3749C8B1-B5C6-4547-902D-4BF60784351F}" srcOrd="0" destOrd="0" presId="urn:microsoft.com/office/officeart/2008/layout/LinedList"/>
    <dgm:cxn modelId="{A3AAE7A6-97E7-4C2E-844A-C46035C12DAC}" srcId="{BE5236B9-B013-419A-A165-AE3DE2DD1B0C}" destId="{8193412D-B2BF-49F7-AEBF-28B952032586}" srcOrd="2" destOrd="0" parTransId="{B356E573-C6AC-4FA0-991F-B5593B9E3122}" sibTransId="{BA16D131-9143-4904-BFFA-D379763A26EC}"/>
    <dgm:cxn modelId="{0060B973-D4B8-413A-9789-59611433AC00}" type="presOf" srcId="{FF25D574-6FA8-43CA-83FC-529D1166BED5}" destId="{E924B6AB-F1DF-4344-A87F-FF5D91A85913}" srcOrd="0" destOrd="0" presId="urn:microsoft.com/office/officeart/2008/layout/LinedList"/>
    <dgm:cxn modelId="{4245B47D-6038-4F57-80D7-A236FAC61749}" srcId="{BE5236B9-B013-419A-A165-AE3DE2DD1B0C}" destId="{F9D790D8-0B5C-44D9-9E1B-24CF6A3AFC8C}" srcOrd="9" destOrd="0" parTransId="{6FBFB688-9A8D-4568-9503-43A3462701E8}" sibTransId="{084E08BC-AEAC-4E05-AFBE-BC52F7280C4E}"/>
    <dgm:cxn modelId="{4C8C1717-71A5-4F30-9D55-4E0A7E597A59}" type="presOf" srcId="{324EF84A-ECC0-4A01-9E1B-743925A830AD}" destId="{D37B8EB4-2B70-46A8-A15D-304D9FC51028}" srcOrd="0" destOrd="0" presId="urn:microsoft.com/office/officeart/2008/layout/LinedList"/>
    <dgm:cxn modelId="{7BFCB1B9-AA62-4D8F-8BBD-C4AEFD7325E8}" srcId="{BE5236B9-B013-419A-A165-AE3DE2DD1B0C}" destId="{BC7D83D0-B53F-4C96-8E9B-FE11677007C7}" srcOrd="1" destOrd="0" parTransId="{2590B745-294F-421A-A47F-0372188BC3DB}" sibTransId="{3D6054D3-4BF6-4341-A028-76461A6D19D7}"/>
    <dgm:cxn modelId="{C5BDCCE1-129F-4D0D-9CEE-A79145553856}" type="presOf" srcId="{8193412D-B2BF-49F7-AEBF-28B952032586}" destId="{ECD51E24-F22A-47F2-B9B2-0E36C9BC79F8}" srcOrd="0" destOrd="0" presId="urn:microsoft.com/office/officeart/2008/layout/LinedList"/>
    <dgm:cxn modelId="{EB5D0FD4-0DF9-4647-8252-DF2B45EA9151}" srcId="{BE5236B9-B013-419A-A165-AE3DE2DD1B0C}" destId="{04C1C428-8279-4CD4-BA2C-2173D366BB1D}" srcOrd="14" destOrd="0" parTransId="{B102CEB7-B933-4748-8DEB-7CF078D10DD6}" sibTransId="{65EE4845-536B-40EF-9B8D-D074FAFF5895}"/>
    <dgm:cxn modelId="{1D6C240F-2548-4148-BA1A-D001A61A7332}" srcId="{BE5236B9-B013-419A-A165-AE3DE2DD1B0C}" destId="{69AE8CC6-C163-44F4-B757-2A54C6F54C0F}" srcOrd="7" destOrd="0" parTransId="{A209B6BB-79AE-46D9-A75A-46B7A13A7AC7}" sibTransId="{A631B2C0-4B1F-40D2-AF6B-BE9D52F7357A}"/>
    <dgm:cxn modelId="{250CB8CC-E82F-485F-A3E3-8CE06CE161FA}" srcId="{BE5236B9-B013-419A-A165-AE3DE2DD1B0C}" destId="{16060CEC-CF4B-4E41-8DAA-46E623377C42}" srcOrd="5" destOrd="0" parTransId="{574384BE-A80B-4418-B5A4-4331F138E305}" sibTransId="{5B0BDB1B-17C4-4963-85A5-6E4783DAF1C1}"/>
    <dgm:cxn modelId="{90CAA52C-50BF-4A83-82C9-D44EA0A5F509}" srcId="{BE5236B9-B013-419A-A165-AE3DE2DD1B0C}" destId="{D3DE7594-EDE4-4820-B8A1-79C34F37799B}" srcOrd="8" destOrd="0" parTransId="{3473DB18-CA56-492A-AC84-B03E917ED3C8}" sibTransId="{7A4448A7-CC4C-4316-95D1-4CE4BD06AB18}"/>
    <dgm:cxn modelId="{128F33F2-B251-4D2F-BFF7-CD82DE2C7A4E}" type="presOf" srcId="{F9D790D8-0B5C-44D9-9E1B-24CF6A3AFC8C}" destId="{9001D0B6-ECA4-4796-833D-DF1304D603F5}" srcOrd="0" destOrd="0" presId="urn:microsoft.com/office/officeart/2008/layout/LinedList"/>
    <dgm:cxn modelId="{9CB34CB0-7A4B-4FFA-8789-73B54E9D9638}" type="presParOf" srcId="{3749C8B1-B5C6-4547-902D-4BF60784351F}" destId="{8443879D-EE88-431F-AEA6-4A880A99AE5D}" srcOrd="0" destOrd="0" presId="urn:microsoft.com/office/officeart/2008/layout/LinedList"/>
    <dgm:cxn modelId="{3A342FC0-CF0D-4D0E-AE50-3BC74811D01F}" type="presParOf" srcId="{3749C8B1-B5C6-4547-902D-4BF60784351F}" destId="{C67BE15D-1049-4DF7-AF8C-D783BF03BE2E}" srcOrd="1" destOrd="0" presId="urn:microsoft.com/office/officeart/2008/layout/LinedList"/>
    <dgm:cxn modelId="{BCE2BCEE-191F-4FF6-931D-9B8A454B49DA}" type="presParOf" srcId="{C67BE15D-1049-4DF7-AF8C-D783BF03BE2E}" destId="{B3B6EB35-3321-4A9F-9129-6B8B072613F9}" srcOrd="0" destOrd="0" presId="urn:microsoft.com/office/officeart/2008/layout/LinedList"/>
    <dgm:cxn modelId="{E644973F-F1E8-4AD5-AA12-7AEDB85C5770}" type="presParOf" srcId="{C67BE15D-1049-4DF7-AF8C-D783BF03BE2E}" destId="{960FA754-FB01-4A50-B41F-8B46D70EE945}" srcOrd="1" destOrd="0" presId="urn:microsoft.com/office/officeart/2008/layout/LinedList"/>
    <dgm:cxn modelId="{C53E6B8D-8E4E-4F59-A10D-5152FCB4C519}" type="presParOf" srcId="{3749C8B1-B5C6-4547-902D-4BF60784351F}" destId="{9202F81C-84C6-427B-B7EA-FCC6A5EEAB17}" srcOrd="2" destOrd="0" presId="urn:microsoft.com/office/officeart/2008/layout/LinedList"/>
    <dgm:cxn modelId="{A7D005D7-A904-4F19-BEC2-C9378B415EC3}" type="presParOf" srcId="{3749C8B1-B5C6-4547-902D-4BF60784351F}" destId="{4B8E6C4B-9E49-4D79-A6A5-D71EA99BF5EF}" srcOrd="3" destOrd="0" presId="urn:microsoft.com/office/officeart/2008/layout/LinedList"/>
    <dgm:cxn modelId="{7C0406A7-1B1E-4FE4-BF6C-F48DE20DA672}" type="presParOf" srcId="{4B8E6C4B-9E49-4D79-A6A5-D71EA99BF5EF}" destId="{CB287F5F-49D0-4C81-8C9B-3FA54866832A}" srcOrd="0" destOrd="0" presId="urn:microsoft.com/office/officeart/2008/layout/LinedList"/>
    <dgm:cxn modelId="{CB5CC5ED-BE0D-408D-9D5E-25494C3D8E82}" type="presParOf" srcId="{4B8E6C4B-9E49-4D79-A6A5-D71EA99BF5EF}" destId="{49D81020-6FA0-4926-AE97-548F0FD58E89}" srcOrd="1" destOrd="0" presId="urn:microsoft.com/office/officeart/2008/layout/LinedList"/>
    <dgm:cxn modelId="{C16506D3-BB13-4EE3-A5F2-83A6D74745A8}" type="presParOf" srcId="{3749C8B1-B5C6-4547-902D-4BF60784351F}" destId="{D08BF56D-9CF5-43F3-9F73-64B98E61465E}" srcOrd="4" destOrd="0" presId="urn:microsoft.com/office/officeart/2008/layout/LinedList"/>
    <dgm:cxn modelId="{CE80867F-2913-4523-8F69-8BCC67F97AD1}" type="presParOf" srcId="{3749C8B1-B5C6-4547-902D-4BF60784351F}" destId="{BCE2A087-A045-467E-921F-C80BE9B497C7}" srcOrd="5" destOrd="0" presId="urn:microsoft.com/office/officeart/2008/layout/LinedList"/>
    <dgm:cxn modelId="{5CCB85D5-0996-4AF9-8D6B-07E5A752006C}" type="presParOf" srcId="{BCE2A087-A045-467E-921F-C80BE9B497C7}" destId="{ECD51E24-F22A-47F2-B9B2-0E36C9BC79F8}" srcOrd="0" destOrd="0" presId="urn:microsoft.com/office/officeart/2008/layout/LinedList"/>
    <dgm:cxn modelId="{E8911FA2-1DEE-494E-8AFC-A2154B66519F}" type="presParOf" srcId="{BCE2A087-A045-467E-921F-C80BE9B497C7}" destId="{6E3352C4-47D6-41AF-A76D-51F2346DEA61}" srcOrd="1" destOrd="0" presId="urn:microsoft.com/office/officeart/2008/layout/LinedList"/>
    <dgm:cxn modelId="{75DBFBD2-7889-429C-A99A-F58CE5BD83BE}" type="presParOf" srcId="{3749C8B1-B5C6-4547-902D-4BF60784351F}" destId="{72F939A6-2812-4518-857F-48C8FAF7B8B6}" srcOrd="6" destOrd="0" presId="urn:microsoft.com/office/officeart/2008/layout/LinedList"/>
    <dgm:cxn modelId="{2E50C8AF-DA8D-4F11-89EC-D7336BC67947}" type="presParOf" srcId="{3749C8B1-B5C6-4547-902D-4BF60784351F}" destId="{0DDDE73F-4B44-4093-B52D-7855E7F70C6A}" srcOrd="7" destOrd="0" presId="urn:microsoft.com/office/officeart/2008/layout/LinedList"/>
    <dgm:cxn modelId="{2BAD5022-454D-4532-9CD6-02B1648AD9CC}" type="presParOf" srcId="{0DDDE73F-4B44-4093-B52D-7855E7F70C6A}" destId="{D37B8EB4-2B70-46A8-A15D-304D9FC51028}" srcOrd="0" destOrd="0" presId="urn:microsoft.com/office/officeart/2008/layout/LinedList"/>
    <dgm:cxn modelId="{CC527CEF-B308-4BE8-8D48-E1068468EEBB}" type="presParOf" srcId="{0DDDE73F-4B44-4093-B52D-7855E7F70C6A}" destId="{D9F1F6E7-19FB-4B4A-999F-2B9747F80B05}" srcOrd="1" destOrd="0" presId="urn:microsoft.com/office/officeart/2008/layout/LinedList"/>
    <dgm:cxn modelId="{F4CF99F1-38CE-4E53-9310-5CCAB7467BC5}" type="presParOf" srcId="{3749C8B1-B5C6-4547-902D-4BF60784351F}" destId="{349FBB0C-593F-402F-837E-E0D0FBE7A8D6}" srcOrd="8" destOrd="0" presId="urn:microsoft.com/office/officeart/2008/layout/LinedList"/>
    <dgm:cxn modelId="{4E0901FD-72DE-40BB-B336-2D5792D02A00}" type="presParOf" srcId="{3749C8B1-B5C6-4547-902D-4BF60784351F}" destId="{97B24043-6321-4035-964D-B1F5E221A27B}" srcOrd="9" destOrd="0" presId="urn:microsoft.com/office/officeart/2008/layout/LinedList"/>
    <dgm:cxn modelId="{A8834FCD-3F17-4F8A-A996-428F77D72EBF}" type="presParOf" srcId="{97B24043-6321-4035-964D-B1F5E221A27B}" destId="{6FDE90D2-F540-499D-81D6-EB284F6C4B36}" srcOrd="0" destOrd="0" presId="urn:microsoft.com/office/officeart/2008/layout/LinedList"/>
    <dgm:cxn modelId="{147359D8-64DF-417E-B1CD-3F991DF0C525}" type="presParOf" srcId="{97B24043-6321-4035-964D-B1F5E221A27B}" destId="{2D3B37A5-C2C2-4DC6-9C29-E42AD3532FB7}" srcOrd="1" destOrd="0" presId="urn:microsoft.com/office/officeart/2008/layout/LinedList"/>
    <dgm:cxn modelId="{5D656C5F-B946-444F-AB99-A8E3CA7FB542}" type="presParOf" srcId="{3749C8B1-B5C6-4547-902D-4BF60784351F}" destId="{EFB425C7-8ACB-4569-86F4-0271C8B77E50}" srcOrd="10" destOrd="0" presId="urn:microsoft.com/office/officeart/2008/layout/LinedList"/>
    <dgm:cxn modelId="{009B61A4-E21A-494A-B458-91E869801822}" type="presParOf" srcId="{3749C8B1-B5C6-4547-902D-4BF60784351F}" destId="{2F57CAF9-0A85-414B-8F31-9A89D04B728E}" srcOrd="11" destOrd="0" presId="urn:microsoft.com/office/officeart/2008/layout/LinedList"/>
    <dgm:cxn modelId="{56BFDCE2-436B-4021-98E4-DD315EC6F4E0}" type="presParOf" srcId="{2F57CAF9-0A85-414B-8F31-9A89D04B728E}" destId="{4A6CAE51-3AB5-463E-AA74-588A7A06C6CE}" srcOrd="0" destOrd="0" presId="urn:microsoft.com/office/officeart/2008/layout/LinedList"/>
    <dgm:cxn modelId="{ED6C5B6F-22FA-452D-A847-EE486CC54ABA}" type="presParOf" srcId="{2F57CAF9-0A85-414B-8F31-9A89D04B728E}" destId="{21FD4C04-57EF-4B10-B973-C726EA892605}" srcOrd="1" destOrd="0" presId="urn:microsoft.com/office/officeart/2008/layout/LinedList"/>
    <dgm:cxn modelId="{9BCAC1DE-5E65-40BF-93BD-E4DEB77B155A}" type="presParOf" srcId="{3749C8B1-B5C6-4547-902D-4BF60784351F}" destId="{63E2D8CA-513A-4658-B45E-9AF81248C7AC}" srcOrd="12" destOrd="0" presId="urn:microsoft.com/office/officeart/2008/layout/LinedList"/>
    <dgm:cxn modelId="{0C0F1935-E8D9-4498-8932-1DFF9A764755}" type="presParOf" srcId="{3749C8B1-B5C6-4547-902D-4BF60784351F}" destId="{3444F270-1A9C-4E2A-8EF7-B2B857E96259}" srcOrd="13" destOrd="0" presId="urn:microsoft.com/office/officeart/2008/layout/LinedList"/>
    <dgm:cxn modelId="{CF6678B5-1D62-4054-A778-13E422ADE3D7}" type="presParOf" srcId="{3444F270-1A9C-4E2A-8EF7-B2B857E96259}" destId="{E924B6AB-F1DF-4344-A87F-FF5D91A85913}" srcOrd="0" destOrd="0" presId="urn:microsoft.com/office/officeart/2008/layout/LinedList"/>
    <dgm:cxn modelId="{78CCF134-B1BD-47D2-9E89-9FC0A3F69532}" type="presParOf" srcId="{3444F270-1A9C-4E2A-8EF7-B2B857E96259}" destId="{9052F3B5-37A1-4E8B-AB86-22121B208E67}" srcOrd="1" destOrd="0" presId="urn:microsoft.com/office/officeart/2008/layout/LinedList"/>
    <dgm:cxn modelId="{90D6FA3F-A898-4076-B991-4011E75BFE0A}" type="presParOf" srcId="{3749C8B1-B5C6-4547-902D-4BF60784351F}" destId="{04EA264F-31E5-44EA-A7E4-5C37D8E2F8AD}" srcOrd="14" destOrd="0" presId="urn:microsoft.com/office/officeart/2008/layout/LinedList"/>
    <dgm:cxn modelId="{334C62FA-361B-42E6-B891-DF9FCB263BB2}" type="presParOf" srcId="{3749C8B1-B5C6-4547-902D-4BF60784351F}" destId="{44B5E69C-8DD3-4C92-BC3A-AA7A13D6AF97}" srcOrd="15" destOrd="0" presId="urn:microsoft.com/office/officeart/2008/layout/LinedList"/>
    <dgm:cxn modelId="{5B3BC7F2-29FD-4CB1-A960-9C5D098E3D73}" type="presParOf" srcId="{44B5E69C-8DD3-4C92-BC3A-AA7A13D6AF97}" destId="{1F85F5A9-190C-4D56-824D-0DEC38DE479D}" srcOrd="0" destOrd="0" presId="urn:microsoft.com/office/officeart/2008/layout/LinedList"/>
    <dgm:cxn modelId="{215FF039-7E54-4631-A212-A15FCC55883F}" type="presParOf" srcId="{44B5E69C-8DD3-4C92-BC3A-AA7A13D6AF97}" destId="{403918E6-AB4E-4E65-B032-96FDBA9EDAE0}" srcOrd="1" destOrd="0" presId="urn:microsoft.com/office/officeart/2008/layout/LinedList"/>
    <dgm:cxn modelId="{59BC14B2-8414-4350-8D0E-2E621537E65C}" type="presParOf" srcId="{3749C8B1-B5C6-4547-902D-4BF60784351F}" destId="{8CE4B4AD-5296-4AD4-B603-2CC6BEE0D01E}" srcOrd="16" destOrd="0" presId="urn:microsoft.com/office/officeart/2008/layout/LinedList"/>
    <dgm:cxn modelId="{0B243567-FD29-4498-81F7-3878D8AAE403}" type="presParOf" srcId="{3749C8B1-B5C6-4547-902D-4BF60784351F}" destId="{F2AB2E5A-E014-4963-B2A5-C4CB1E634AAB}" srcOrd="17" destOrd="0" presId="urn:microsoft.com/office/officeart/2008/layout/LinedList"/>
    <dgm:cxn modelId="{77F16122-F3E2-4973-BF6D-39E547493390}" type="presParOf" srcId="{F2AB2E5A-E014-4963-B2A5-C4CB1E634AAB}" destId="{518048BC-8815-4323-8493-A01C4FAD9597}" srcOrd="0" destOrd="0" presId="urn:microsoft.com/office/officeart/2008/layout/LinedList"/>
    <dgm:cxn modelId="{99EF9914-A118-45D1-902C-FE2E63AC292B}" type="presParOf" srcId="{F2AB2E5A-E014-4963-B2A5-C4CB1E634AAB}" destId="{B02F6ACB-021F-4090-8FF6-145E18CDFFCF}" srcOrd="1" destOrd="0" presId="urn:microsoft.com/office/officeart/2008/layout/LinedList"/>
    <dgm:cxn modelId="{742DFB25-6EF8-4916-8135-C400065272DD}" type="presParOf" srcId="{3749C8B1-B5C6-4547-902D-4BF60784351F}" destId="{F2538586-0B13-48D1-91E1-80F2919AD362}" srcOrd="18" destOrd="0" presId="urn:microsoft.com/office/officeart/2008/layout/LinedList"/>
    <dgm:cxn modelId="{268DDF32-66EC-4CBC-87ED-4E6D3E9A5A47}" type="presParOf" srcId="{3749C8B1-B5C6-4547-902D-4BF60784351F}" destId="{F9C54B3C-39AD-4537-AF82-64D38806F10A}" srcOrd="19" destOrd="0" presId="urn:microsoft.com/office/officeart/2008/layout/LinedList"/>
    <dgm:cxn modelId="{78E37941-7118-45C6-B256-68FD405614A0}" type="presParOf" srcId="{F9C54B3C-39AD-4537-AF82-64D38806F10A}" destId="{9001D0B6-ECA4-4796-833D-DF1304D603F5}" srcOrd="0" destOrd="0" presId="urn:microsoft.com/office/officeart/2008/layout/LinedList"/>
    <dgm:cxn modelId="{96C21CF6-2843-4AD0-B8B5-76CC3AF14AD0}" type="presParOf" srcId="{F9C54B3C-39AD-4537-AF82-64D38806F10A}" destId="{775E78DC-FB6E-4FAA-B91E-F387B0EBE375}" srcOrd="1" destOrd="0" presId="urn:microsoft.com/office/officeart/2008/layout/LinedList"/>
    <dgm:cxn modelId="{91C7FA6D-CDE4-44A2-B066-3C4A58274C0E}" type="presParOf" srcId="{3749C8B1-B5C6-4547-902D-4BF60784351F}" destId="{8C44EB68-1AE5-4F62-A03A-CD4F1E24CB56}" srcOrd="20" destOrd="0" presId="urn:microsoft.com/office/officeart/2008/layout/LinedList"/>
    <dgm:cxn modelId="{2E47F791-7D28-4D16-9301-2F6D99D9272E}" type="presParOf" srcId="{3749C8B1-B5C6-4547-902D-4BF60784351F}" destId="{0A828333-0666-4706-9CD2-54CD831DA002}" srcOrd="21" destOrd="0" presId="urn:microsoft.com/office/officeart/2008/layout/LinedList"/>
    <dgm:cxn modelId="{31808B00-3B00-4BE8-97F0-B4EE674C9300}" type="presParOf" srcId="{0A828333-0666-4706-9CD2-54CD831DA002}" destId="{A4561FD9-437E-4144-859D-B6D4CC52BFFC}" srcOrd="0" destOrd="0" presId="urn:microsoft.com/office/officeart/2008/layout/LinedList"/>
    <dgm:cxn modelId="{6F403044-B8D2-4517-B916-4C345AE3F37D}" type="presParOf" srcId="{0A828333-0666-4706-9CD2-54CD831DA002}" destId="{7C321846-5512-4AAE-9AF0-26C7FE49830D}" srcOrd="1" destOrd="0" presId="urn:microsoft.com/office/officeart/2008/layout/LinedList"/>
    <dgm:cxn modelId="{F1E7A838-D183-4886-A669-A1D3B61A4505}" type="presParOf" srcId="{3749C8B1-B5C6-4547-902D-4BF60784351F}" destId="{BC9D3EBB-F27A-48D3-AF36-11C5556FDFA7}" srcOrd="22" destOrd="0" presId="urn:microsoft.com/office/officeart/2008/layout/LinedList"/>
    <dgm:cxn modelId="{B00CDAB3-2E54-4155-BADD-F430D44B0759}" type="presParOf" srcId="{3749C8B1-B5C6-4547-902D-4BF60784351F}" destId="{74FEF255-F287-4246-AE06-909D18D3857E}" srcOrd="23" destOrd="0" presId="urn:microsoft.com/office/officeart/2008/layout/LinedList"/>
    <dgm:cxn modelId="{CD77F3D7-4362-4123-AC19-4ABFC388B407}" type="presParOf" srcId="{74FEF255-F287-4246-AE06-909D18D3857E}" destId="{ACDB2B96-0A8C-4F1E-8D1A-34CE52AC5D7F}" srcOrd="0" destOrd="0" presId="urn:microsoft.com/office/officeart/2008/layout/LinedList"/>
    <dgm:cxn modelId="{021EE453-945A-4D78-B717-0446B75C9C6D}" type="presParOf" srcId="{74FEF255-F287-4246-AE06-909D18D3857E}" destId="{F8C4E62A-C812-45F5-BE48-06624DD99B5F}" srcOrd="1" destOrd="0" presId="urn:microsoft.com/office/officeart/2008/layout/LinedList"/>
    <dgm:cxn modelId="{DF29C657-C837-4552-97B8-C3F2F0CE71C4}" type="presParOf" srcId="{3749C8B1-B5C6-4547-902D-4BF60784351F}" destId="{4109FFB1-4B23-4A2B-BE83-4BB92A0E0DFF}" srcOrd="24" destOrd="0" presId="urn:microsoft.com/office/officeart/2008/layout/LinedList"/>
    <dgm:cxn modelId="{2B444741-89C7-44D1-8642-6A139E901239}" type="presParOf" srcId="{3749C8B1-B5C6-4547-902D-4BF60784351F}" destId="{9243E491-72E0-43E3-B669-AE117A80543F}" srcOrd="25" destOrd="0" presId="urn:microsoft.com/office/officeart/2008/layout/LinedList"/>
    <dgm:cxn modelId="{01BFE885-6915-44DF-87C3-8E8592826212}" type="presParOf" srcId="{9243E491-72E0-43E3-B669-AE117A80543F}" destId="{EE632C42-7013-4257-B216-3681DAE17E9F}" srcOrd="0" destOrd="0" presId="urn:microsoft.com/office/officeart/2008/layout/LinedList"/>
    <dgm:cxn modelId="{F84A816C-C7DE-46F7-99B4-DD055B556C22}" type="presParOf" srcId="{9243E491-72E0-43E3-B669-AE117A80543F}" destId="{C43F6F2F-6A3A-4400-8C3B-533CB2D0AE1F}" srcOrd="1" destOrd="0" presId="urn:microsoft.com/office/officeart/2008/layout/LinedList"/>
    <dgm:cxn modelId="{C8BD35C0-D46F-4F47-AE12-342716873AFE}" type="presParOf" srcId="{3749C8B1-B5C6-4547-902D-4BF60784351F}" destId="{7628ABB7-8B1B-41D3-801A-FD37764D9E76}" srcOrd="26" destOrd="0" presId="urn:microsoft.com/office/officeart/2008/layout/LinedList"/>
    <dgm:cxn modelId="{904324E2-B3C7-44F3-B7C1-A7888E68578B}" type="presParOf" srcId="{3749C8B1-B5C6-4547-902D-4BF60784351F}" destId="{7AF64399-DBC6-4554-82FE-88FE5E158277}" srcOrd="27" destOrd="0" presId="urn:microsoft.com/office/officeart/2008/layout/LinedList"/>
    <dgm:cxn modelId="{5DA89512-B6A9-442C-B0BE-4677055E1012}" type="presParOf" srcId="{7AF64399-DBC6-4554-82FE-88FE5E158277}" destId="{2E643F61-3725-4D44-9982-F21A43956FE6}" srcOrd="0" destOrd="0" presId="urn:microsoft.com/office/officeart/2008/layout/LinedList"/>
    <dgm:cxn modelId="{4042CD2B-F4B7-4EBD-BC50-9CD50CB64677}" type="presParOf" srcId="{7AF64399-DBC6-4554-82FE-88FE5E158277}" destId="{40FABAF0-6D6D-4282-8B76-FFECC4704866}" srcOrd="1" destOrd="0" presId="urn:microsoft.com/office/officeart/2008/layout/LinedList"/>
    <dgm:cxn modelId="{1B7D2B44-4010-48FC-8493-7CE2F844013A}" type="presParOf" srcId="{3749C8B1-B5C6-4547-902D-4BF60784351F}" destId="{63457F1A-0976-41F8-BCE3-03580D90CA5A}" srcOrd="28" destOrd="0" presId="urn:microsoft.com/office/officeart/2008/layout/LinedList"/>
    <dgm:cxn modelId="{BA04749F-26AD-4D95-A8B5-E0E880900231}" type="presParOf" srcId="{3749C8B1-B5C6-4547-902D-4BF60784351F}" destId="{C0DBEFDA-CE09-4F73-8692-06693ECF9779}" srcOrd="29" destOrd="0" presId="urn:microsoft.com/office/officeart/2008/layout/LinedList"/>
    <dgm:cxn modelId="{7185DA6A-C810-4B63-80DF-136691551C31}" type="presParOf" srcId="{C0DBEFDA-CE09-4F73-8692-06693ECF9779}" destId="{750E9E82-9075-4E4F-912D-94266709ACCE}" srcOrd="0" destOrd="0" presId="urn:microsoft.com/office/officeart/2008/layout/LinedList"/>
    <dgm:cxn modelId="{C2D57726-1C83-46A4-ABED-E4E53B1685F2}" type="presParOf" srcId="{C0DBEFDA-CE09-4F73-8692-06693ECF9779}" destId="{A3F6BEFE-FA2B-4634-BE9B-76A80B17498E}" srcOrd="1" destOrd="0" presId="urn:microsoft.com/office/officeart/2008/layout/LinedList"/>
    <dgm:cxn modelId="{CD7417AA-9C6A-482C-B4C0-F5E7E1398359}" type="presParOf" srcId="{3749C8B1-B5C6-4547-902D-4BF60784351F}" destId="{2CE1C46C-5B8D-4754-91BC-B6FE289A11B4}" srcOrd="30" destOrd="0" presId="urn:microsoft.com/office/officeart/2008/layout/LinedList"/>
    <dgm:cxn modelId="{15088CED-FD29-4683-8C5A-6E0CB5A67FCD}" type="presParOf" srcId="{3749C8B1-B5C6-4547-902D-4BF60784351F}" destId="{B803E278-8170-48B3-B641-941DF5717B0E}" srcOrd="31" destOrd="0" presId="urn:microsoft.com/office/officeart/2008/layout/LinedList"/>
    <dgm:cxn modelId="{CCC61DBF-737D-48DE-B3AD-B4808D8FACDF}" type="presParOf" srcId="{B803E278-8170-48B3-B641-941DF5717B0E}" destId="{94687067-43B2-40D3-AC85-83660E98190A}" srcOrd="0" destOrd="0" presId="urn:microsoft.com/office/officeart/2008/layout/LinedList"/>
    <dgm:cxn modelId="{99109E28-AB30-4FF2-A3B0-BA7F45CD5ACD}" type="presParOf" srcId="{B803E278-8170-48B3-B641-941DF5717B0E}" destId="{7D1A7B9C-AC64-47A0-8CF4-29FF4B69A4FF}" srcOrd="1" destOrd="0" presId="urn:microsoft.com/office/officeart/2008/layout/LinedList"/>
    <dgm:cxn modelId="{8252911A-4FA1-4FB6-97AC-EDD9305A2345}" type="presParOf" srcId="{3749C8B1-B5C6-4547-902D-4BF60784351F}" destId="{BC681D20-7FA6-4D57-B5D2-E0D71858763C}" srcOrd="32" destOrd="0" presId="urn:microsoft.com/office/officeart/2008/layout/LinedList"/>
    <dgm:cxn modelId="{E102300B-6196-4F4B-BDB1-EBFE2A160FF9}" type="presParOf" srcId="{3749C8B1-B5C6-4547-902D-4BF60784351F}" destId="{F90BAA96-9456-496A-9DF7-D6E41402863D}" srcOrd="33" destOrd="0" presId="urn:microsoft.com/office/officeart/2008/layout/LinedList"/>
    <dgm:cxn modelId="{40AF0644-52BA-4775-8DB2-8C92677ACCF7}" type="presParOf" srcId="{F90BAA96-9456-496A-9DF7-D6E41402863D}" destId="{E278A70C-8411-4987-B5A1-B13BA23993C6}" srcOrd="0" destOrd="0" presId="urn:microsoft.com/office/officeart/2008/layout/LinedList"/>
    <dgm:cxn modelId="{888F5AB0-8F83-4459-A9A2-2BF3AC323266}" type="presParOf" srcId="{F90BAA96-9456-496A-9DF7-D6E41402863D}" destId="{831A7169-E628-4F7E-A7EE-F4BD277DCEA4}" srcOrd="1" destOrd="0" presId="urn:microsoft.com/office/officeart/2008/layout/LinedList"/>
    <dgm:cxn modelId="{6F109F81-34DC-4D74-BF17-349271DD0862}" type="presParOf" srcId="{3749C8B1-B5C6-4547-902D-4BF60784351F}" destId="{48D45758-9A68-4E85-BD67-AEC14B333CB6}" srcOrd="34" destOrd="0" presId="urn:microsoft.com/office/officeart/2008/layout/LinedList"/>
    <dgm:cxn modelId="{8EBF57BF-8FA3-4DCA-8593-68CCD29F6BB2}" type="presParOf" srcId="{3749C8B1-B5C6-4547-902D-4BF60784351F}" destId="{A50077F9-CD7B-4A7E-B2B9-CC566C6874CC}" srcOrd="35" destOrd="0" presId="urn:microsoft.com/office/officeart/2008/layout/LinedList"/>
    <dgm:cxn modelId="{5199CC9E-1831-4925-8D40-95290BB066BB}" type="presParOf" srcId="{A50077F9-CD7B-4A7E-B2B9-CC566C6874CC}" destId="{81F899B7-D64D-4176-B389-7098047B8436}" srcOrd="0" destOrd="0" presId="urn:microsoft.com/office/officeart/2008/layout/LinedList"/>
    <dgm:cxn modelId="{5B4E3F6B-A8F4-4DA1-BD1A-756347AE2236}" type="presParOf" srcId="{A50077F9-CD7B-4A7E-B2B9-CC566C6874CC}" destId="{F10BD3FE-7EA3-4E93-BBFF-5E5E7D158335}" srcOrd="1" destOrd="0" presId="urn:microsoft.com/office/officeart/2008/layout/LinedList"/>
    <dgm:cxn modelId="{60840629-4686-4A05-9301-D52F69C3E0A7}" type="presParOf" srcId="{3749C8B1-B5C6-4547-902D-4BF60784351F}" destId="{0A6EBA8E-463B-4A5A-9403-A71C89305F56}" srcOrd="36" destOrd="0" presId="urn:microsoft.com/office/officeart/2008/layout/LinedList"/>
    <dgm:cxn modelId="{6A3C25B7-8C7D-4327-BE4B-FA292F367335}" type="presParOf" srcId="{3749C8B1-B5C6-4547-902D-4BF60784351F}" destId="{4B5E0736-8716-422A-BEF6-CB56D51F490A}" srcOrd="37" destOrd="0" presId="urn:microsoft.com/office/officeart/2008/layout/LinedList"/>
    <dgm:cxn modelId="{3E007C74-1239-4903-BA84-4B8821CA19BB}" type="presParOf" srcId="{4B5E0736-8716-422A-BEF6-CB56D51F490A}" destId="{969EE904-803A-4B9D-B3D2-513786252D58}" srcOrd="0" destOrd="0" presId="urn:microsoft.com/office/officeart/2008/layout/LinedList"/>
    <dgm:cxn modelId="{5FB16322-A63F-469F-B4C2-1B45E12768AC}" type="presParOf" srcId="{4B5E0736-8716-422A-BEF6-CB56D51F490A}" destId="{46ED10B7-8468-4259-A3AB-F4163A1938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B0896-0AB2-408F-8439-F025AA32CEAC}">
      <dsp:nvSpPr>
        <dsp:cNvPr id="0" name=""/>
        <dsp:cNvSpPr/>
      </dsp:nvSpPr>
      <dsp:spPr>
        <a:xfrm>
          <a:off x="0" y="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C9ADE7-BD0E-41EB-A87C-A88EEC46AF66}">
      <dsp:nvSpPr>
        <dsp:cNvPr id="0" name=""/>
        <dsp:cNvSpPr/>
      </dsp:nvSpPr>
      <dsp:spPr>
        <a:xfrm>
          <a:off x="0" y="0"/>
          <a:ext cx="8596668" cy="1940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ru-RU" sz="2200" b="1" kern="1200"/>
            <a:t>Сортировка подсчётом </a:t>
          </a:r>
          <a:r>
            <a:rPr lang="ru-RU" sz="2200" kern="1200"/>
            <a:t>(англ. </a:t>
          </a:r>
          <a:r>
            <a:rPr lang="en-US" sz="2200" i="1" kern="1200"/>
            <a:t>counting sort)</a:t>
          </a:r>
          <a:r>
            <a:rPr lang="ru-RU" sz="2200" kern="1200"/>
            <a:t> — алгоритм сортировки , в котором используется диапазон чисел сортируемого списка для подсчёта совпадающих элементов.</a:t>
          </a:r>
          <a:endParaRPr lang="en-US" sz="2200" kern="1200"/>
        </a:p>
      </dsp:txBody>
      <dsp:txXfrm>
        <a:off x="0" y="0"/>
        <a:ext cx="8596668" cy="1940386"/>
      </dsp:txXfrm>
    </dsp:sp>
    <dsp:sp modelId="{6A0EB44A-56F9-4A1E-B640-1FD423299BF1}">
      <dsp:nvSpPr>
        <dsp:cNvPr id="0" name=""/>
        <dsp:cNvSpPr/>
      </dsp:nvSpPr>
      <dsp:spPr>
        <a:xfrm>
          <a:off x="0" y="1940386"/>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0937C-80AE-4DF8-8796-3F0BE3EDA9E0}">
      <dsp:nvSpPr>
        <dsp:cNvPr id="0" name=""/>
        <dsp:cNvSpPr/>
      </dsp:nvSpPr>
      <dsp:spPr>
        <a:xfrm>
          <a:off x="0" y="1940386"/>
          <a:ext cx="8596668" cy="1940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ru-RU" sz="2200" kern="1200"/>
            <a:t>Время его работы линейно зависит от количества попарно различных сортируемых элементов, поэтому он подходит лишь тогда, когда сортируемые числа имеют (или их можно отобразить в) диапазон возможных значений, который достаточно мал по сравнению с сортируемым множеством, например, миллион натуральных чисел меньших 1000.</a:t>
          </a:r>
          <a:endParaRPr lang="en-US" sz="2200" kern="1200"/>
        </a:p>
      </dsp:txBody>
      <dsp:txXfrm>
        <a:off x="0" y="1940386"/>
        <a:ext cx="8596668" cy="19403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3879D-EE88-431F-AEA6-4A880A99AE5D}">
      <dsp:nvSpPr>
        <dsp:cNvPr id="0" name=""/>
        <dsp:cNvSpPr/>
      </dsp:nvSpPr>
      <dsp:spPr>
        <a:xfrm>
          <a:off x="0" y="99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B6EB35-3321-4A9F-9129-6B8B072613F9}">
      <dsp:nvSpPr>
        <dsp:cNvPr id="0" name=""/>
        <dsp:cNvSpPr/>
      </dsp:nvSpPr>
      <dsp:spPr>
        <a:xfrm>
          <a:off x="0" y="995"/>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ru-RU" sz="1300" kern="1200" dirty="0"/>
            <a:t>#include &lt;</a:t>
          </a:r>
          <a:r>
            <a:rPr lang="ru-RU" sz="1300" kern="1200" dirty="0" err="1"/>
            <a:t>iostream</a:t>
          </a:r>
          <a:r>
            <a:rPr lang="ru-RU" sz="1300" kern="1200" dirty="0"/>
            <a:t>&gt;</a:t>
          </a:r>
          <a:endParaRPr lang="en-US" sz="1300" kern="1200" dirty="0"/>
        </a:p>
      </dsp:txBody>
      <dsp:txXfrm>
        <a:off x="0" y="995"/>
        <a:ext cx="8596668" cy="285899"/>
      </dsp:txXfrm>
    </dsp:sp>
    <dsp:sp modelId="{9202F81C-84C6-427B-B7EA-FCC6A5EEAB17}">
      <dsp:nvSpPr>
        <dsp:cNvPr id="0" name=""/>
        <dsp:cNvSpPr/>
      </dsp:nvSpPr>
      <dsp:spPr>
        <a:xfrm>
          <a:off x="0" y="286894"/>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287F5F-49D0-4C81-8C9B-3FA54866832A}">
      <dsp:nvSpPr>
        <dsp:cNvPr id="0" name=""/>
        <dsp:cNvSpPr/>
      </dsp:nvSpPr>
      <dsp:spPr>
        <a:xfrm>
          <a:off x="0" y="286894"/>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ru-RU" sz="1300" kern="1200" dirty="0"/>
            <a:t>#include &lt;</a:t>
          </a:r>
          <a:r>
            <a:rPr lang="ru-RU" sz="1300" kern="1200" dirty="0" err="1"/>
            <a:t>string</a:t>
          </a:r>
          <a:r>
            <a:rPr lang="ru-RU" sz="1300" kern="1200" dirty="0"/>
            <a:t>&gt;</a:t>
          </a:r>
          <a:endParaRPr lang="en-US" sz="1300" kern="1200" dirty="0"/>
        </a:p>
      </dsp:txBody>
      <dsp:txXfrm>
        <a:off x="0" y="286894"/>
        <a:ext cx="8596668" cy="285899"/>
      </dsp:txXfrm>
    </dsp:sp>
    <dsp:sp modelId="{D08BF56D-9CF5-43F3-9F73-64B98E61465E}">
      <dsp:nvSpPr>
        <dsp:cNvPr id="0" name=""/>
        <dsp:cNvSpPr/>
      </dsp:nvSpPr>
      <dsp:spPr>
        <a:xfrm>
          <a:off x="0" y="572793"/>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D51E24-F22A-47F2-B9B2-0E36C9BC79F8}">
      <dsp:nvSpPr>
        <dsp:cNvPr id="0" name=""/>
        <dsp:cNvSpPr/>
      </dsp:nvSpPr>
      <dsp:spPr>
        <a:xfrm>
          <a:off x="0" y="572793"/>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ru-RU" sz="1300" kern="1200" dirty="0"/>
            <a:t>#include &lt;</a:t>
          </a:r>
          <a:r>
            <a:rPr lang="ru-RU" sz="1300" kern="1200" dirty="0" err="1"/>
            <a:t>vector</a:t>
          </a:r>
          <a:r>
            <a:rPr lang="ru-RU" sz="1300" kern="1200" dirty="0"/>
            <a:t>&gt;</a:t>
          </a:r>
          <a:endParaRPr lang="en-US" sz="1300" kern="1200" dirty="0"/>
        </a:p>
      </dsp:txBody>
      <dsp:txXfrm>
        <a:off x="0" y="572793"/>
        <a:ext cx="8596668" cy="285899"/>
      </dsp:txXfrm>
    </dsp:sp>
    <dsp:sp modelId="{72F939A6-2812-4518-857F-48C8FAF7B8B6}">
      <dsp:nvSpPr>
        <dsp:cNvPr id="0" name=""/>
        <dsp:cNvSpPr/>
      </dsp:nvSpPr>
      <dsp:spPr>
        <a:xfrm>
          <a:off x="0" y="858693"/>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7B8EB4-2B70-46A8-A15D-304D9FC51028}">
      <dsp:nvSpPr>
        <dsp:cNvPr id="0" name=""/>
        <dsp:cNvSpPr/>
      </dsp:nvSpPr>
      <dsp:spPr>
        <a:xfrm>
          <a:off x="0" y="858693"/>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ru-RU" sz="1300" kern="1200" dirty="0" err="1"/>
            <a:t>using</a:t>
          </a:r>
          <a:r>
            <a:rPr lang="ru-RU" sz="1300" kern="1200" dirty="0"/>
            <a:t> </a:t>
          </a:r>
          <a:r>
            <a:rPr lang="ru-RU" sz="1300" kern="1200" dirty="0" err="1"/>
            <a:t>namespace</a:t>
          </a:r>
          <a:r>
            <a:rPr lang="ru-RU" sz="1300" kern="1200" dirty="0"/>
            <a:t> </a:t>
          </a:r>
          <a:r>
            <a:rPr lang="ru-RU" sz="1300" kern="1200" dirty="0" err="1"/>
            <a:t>std</a:t>
          </a:r>
          <a:r>
            <a:rPr lang="ru-RU" sz="1300" kern="1200" dirty="0"/>
            <a:t>;</a:t>
          </a:r>
          <a:endParaRPr lang="en-US" sz="1300" kern="1200" dirty="0"/>
        </a:p>
      </dsp:txBody>
      <dsp:txXfrm>
        <a:off x="0" y="858693"/>
        <a:ext cx="8596668" cy="285899"/>
      </dsp:txXfrm>
    </dsp:sp>
    <dsp:sp modelId="{349FBB0C-593F-402F-837E-E0D0FBE7A8D6}">
      <dsp:nvSpPr>
        <dsp:cNvPr id="0" name=""/>
        <dsp:cNvSpPr/>
      </dsp:nvSpPr>
      <dsp:spPr>
        <a:xfrm>
          <a:off x="0" y="1144592"/>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DE90D2-F540-499D-81D6-EB284F6C4B36}">
      <dsp:nvSpPr>
        <dsp:cNvPr id="0" name=""/>
        <dsp:cNvSpPr/>
      </dsp:nvSpPr>
      <dsp:spPr>
        <a:xfrm>
          <a:off x="0" y="1144592"/>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ru-RU" sz="1300" kern="1200" dirty="0" err="1"/>
            <a:t>int</a:t>
          </a:r>
          <a:r>
            <a:rPr lang="ru-RU" sz="1300" kern="1200" dirty="0"/>
            <a:t> </a:t>
          </a:r>
          <a:r>
            <a:rPr lang="ru-RU" sz="1300" kern="1200" dirty="0" err="1"/>
            <a:t>main</a:t>
          </a:r>
          <a:r>
            <a:rPr lang="ru-RU" sz="1300" kern="1200" dirty="0"/>
            <a:t>() {</a:t>
          </a:r>
          <a:endParaRPr lang="en-US" sz="1300" kern="1200" dirty="0"/>
        </a:p>
      </dsp:txBody>
      <dsp:txXfrm>
        <a:off x="0" y="1144592"/>
        <a:ext cx="8596668" cy="285899"/>
      </dsp:txXfrm>
    </dsp:sp>
    <dsp:sp modelId="{EFB425C7-8ACB-4569-86F4-0271C8B77E50}">
      <dsp:nvSpPr>
        <dsp:cNvPr id="0" name=""/>
        <dsp:cNvSpPr/>
      </dsp:nvSpPr>
      <dsp:spPr>
        <a:xfrm>
          <a:off x="0" y="1430492"/>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CAE51-3AB5-463E-AA74-588A7A06C6CE}">
      <dsp:nvSpPr>
        <dsp:cNvPr id="0" name=""/>
        <dsp:cNvSpPr/>
      </dsp:nvSpPr>
      <dsp:spPr>
        <a:xfrm>
          <a:off x="0" y="1430492"/>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t>string</a:t>
          </a:r>
          <a:r>
            <a:rPr lang="ru-RU" sz="1300" kern="1200" dirty="0"/>
            <a:t> a = "</a:t>
          </a:r>
          <a:r>
            <a:rPr lang="ru-RU" sz="1300" kern="1200" dirty="0" err="1"/>
            <a:t>qweqrtyutiopaaasdfghzklmnbvcxx</a:t>
          </a:r>
          <a:r>
            <a:rPr lang="ru-RU" sz="1300" kern="1200" dirty="0"/>
            <a:t>";</a:t>
          </a:r>
          <a:endParaRPr lang="en-US" sz="1300" kern="1200" dirty="0"/>
        </a:p>
      </dsp:txBody>
      <dsp:txXfrm>
        <a:off x="0" y="1430492"/>
        <a:ext cx="8596668" cy="285899"/>
      </dsp:txXfrm>
    </dsp:sp>
    <dsp:sp modelId="{63E2D8CA-513A-4658-B45E-9AF81248C7AC}">
      <dsp:nvSpPr>
        <dsp:cNvPr id="0" name=""/>
        <dsp:cNvSpPr/>
      </dsp:nvSpPr>
      <dsp:spPr>
        <a:xfrm>
          <a:off x="0" y="1716391"/>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24B6AB-F1DF-4344-A87F-FF5D91A85913}">
      <dsp:nvSpPr>
        <dsp:cNvPr id="0" name=""/>
        <dsp:cNvSpPr/>
      </dsp:nvSpPr>
      <dsp:spPr>
        <a:xfrm>
          <a:off x="0" y="1716391"/>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a:t>vector &lt;int&gt; b(26);</a:t>
          </a:r>
          <a:endParaRPr lang="en-US" sz="1300" kern="1200" dirty="0"/>
        </a:p>
      </dsp:txBody>
      <dsp:txXfrm>
        <a:off x="0" y="1716391"/>
        <a:ext cx="8596668" cy="285899"/>
      </dsp:txXfrm>
    </dsp:sp>
    <dsp:sp modelId="{04EA264F-31E5-44EA-A7E4-5C37D8E2F8AD}">
      <dsp:nvSpPr>
        <dsp:cNvPr id="0" name=""/>
        <dsp:cNvSpPr/>
      </dsp:nvSpPr>
      <dsp:spPr>
        <a:xfrm>
          <a:off x="0" y="200229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85F5A9-190C-4D56-824D-0DEC38DE479D}">
      <dsp:nvSpPr>
        <dsp:cNvPr id="0" name=""/>
        <dsp:cNvSpPr/>
      </dsp:nvSpPr>
      <dsp:spPr>
        <a:xfrm>
          <a:off x="0" y="2002290"/>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t>for</a:t>
          </a:r>
          <a:r>
            <a:rPr lang="ru-RU" sz="1300" kern="1200" dirty="0"/>
            <a:t> (</a:t>
          </a:r>
          <a:r>
            <a:rPr lang="ru-RU" sz="1300" kern="1200" dirty="0" err="1"/>
            <a:t>char</a:t>
          </a:r>
          <a:r>
            <a:rPr lang="ru-RU" sz="1300" kern="1200" dirty="0"/>
            <a:t> </a:t>
          </a:r>
          <a:r>
            <a:rPr lang="ru-RU" sz="1300" kern="1200" dirty="0" err="1"/>
            <a:t>i:a</a:t>
          </a:r>
          <a:r>
            <a:rPr lang="ru-RU" sz="1300" kern="1200" dirty="0"/>
            <a:t>) {</a:t>
          </a:r>
          <a:endParaRPr lang="en-US" sz="1300" kern="1200" dirty="0"/>
        </a:p>
      </dsp:txBody>
      <dsp:txXfrm>
        <a:off x="0" y="2002290"/>
        <a:ext cx="8596668" cy="285899"/>
      </dsp:txXfrm>
    </dsp:sp>
    <dsp:sp modelId="{8CE4B4AD-5296-4AD4-B603-2CC6BEE0D01E}">
      <dsp:nvSpPr>
        <dsp:cNvPr id="0" name=""/>
        <dsp:cNvSpPr/>
      </dsp:nvSpPr>
      <dsp:spPr>
        <a:xfrm>
          <a:off x="0" y="228819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8048BC-8815-4323-8493-A01C4FAD9597}">
      <dsp:nvSpPr>
        <dsp:cNvPr id="0" name=""/>
        <dsp:cNvSpPr/>
      </dsp:nvSpPr>
      <dsp:spPr>
        <a:xfrm>
          <a:off x="0" y="2288190"/>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a:t>b[</a:t>
          </a:r>
          <a:r>
            <a:rPr lang="ru-RU" sz="1300" kern="1200" dirty="0" err="1"/>
            <a:t>int</a:t>
          </a:r>
          <a:r>
            <a:rPr lang="ru-RU" sz="1300" kern="1200" dirty="0"/>
            <a:t>(i) - </a:t>
          </a:r>
          <a:r>
            <a:rPr lang="ru-RU" sz="1300" kern="1200" dirty="0" err="1"/>
            <a:t>int</a:t>
          </a:r>
          <a:r>
            <a:rPr lang="ru-RU" sz="1300" kern="1200" dirty="0"/>
            <a:t>('a')] += 1;</a:t>
          </a:r>
          <a:endParaRPr lang="en-US" sz="1300" kern="1200" dirty="0"/>
        </a:p>
      </dsp:txBody>
      <dsp:txXfrm>
        <a:off x="0" y="2288190"/>
        <a:ext cx="8596668" cy="285899"/>
      </dsp:txXfrm>
    </dsp:sp>
    <dsp:sp modelId="{F2538586-0B13-48D1-91E1-80F2919AD362}">
      <dsp:nvSpPr>
        <dsp:cNvPr id="0" name=""/>
        <dsp:cNvSpPr/>
      </dsp:nvSpPr>
      <dsp:spPr>
        <a:xfrm>
          <a:off x="0" y="2574089"/>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01D0B6-ECA4-4796-833D-DF1304D603F5}">
      <dsp:nvSpPr>
        <dsp:cNvPr id="0" name=""/>
        <dsp:cNvSpPr/>
      </dsp:nvSpPr>
      <dsp:spPr>
        <a:xfrm>
          <a:off x="0" y="2574089"/>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a:t>}</a:t>
          </a:r>
          <a:endParaRPr lang="en-US" sz="1300" kern="1200" dirty="0"/>
        </a:p>
      </dsp:txBody>
      <dsp:txXfrm>
        <a:off x="0" y="2574089"/>
        <a:ext cx="8596668" cy="285899"/>
      </dsp:txXfrm>
    </dsp:sp>
    <dsp:sp modelId="{8C44EB68-1AE5-4F62-A03A-CD4F1E24CB56}">
      <dsp:nvSpPr>
        <dsp:cNvPr id="0" name=""/>
        <dsp:cNvSpPr/>
      </dsp:nvSpPr>
      <dsp:spPr>
        <a:xfrm>
          <a:off x="0" y="2859989"/>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561FD9-437E-4144-859D-B6D4CC52BFFC}">
      <dsp:nvSpPr>
        <dsp:cNvPr id="0" name=""/>
        <dsp:cNvSpPr/>
      </dsp:nvSpPr>
      <dsp:spPr>
        <a:xfrm>
          <a:off x="0" y="2859989"/>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t>int</a:t>
          </a:r>
          <a:r>
            <a:rPr lang="ru-RU" sz="1300" kern="1200" dirty="0"/>
            <a:t> k = 0;</a:t>
          </a:r>
          <a:endParaRPr lang="en-US" sz="1300" kern="1200" dirty="0"/>
        </a:p>
      </dsp:txBody>
      <dsp:txXfrm>
        <a:off x="0" y="2859989"/>
        <a:ext cx="8596668" cy="285899"/>
      </dsp:txXfrm>
    </dsp:sp>
    <dsp:sp modelId="{BC9D3EBB-F27A-48D3-AF36-11C5556FDFA7}">
      <dsp:nvSpPr>
        <dsp:cNvPr id="0" name=""/>
        <dsp:cNvSpPr/>
      </dsp:nvSpPr>
      <dsp:spPr>
        <a:xfrm>
          <a:off x="0" y="3145888"/>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DB2B96-0A8C-4F1E-8D1A-34CE52AC5D7F}">
      <dsp:nvSpPr>
        <dsp:cNvPr id="0" name=""/>
        <dsp:cNvSpPr/>
      </dsp:nvSpPr>
      <dsp:spPr>
        <a:xfrm>
          <a:off x="0" y="3145888"/>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t>for</a:t>
          </a:r>
          <a:r>
            <a:rPr lang="ru-RU" sz="1300" kern="1200" dirty="0"/>
            <a:t> (</a:t>
          </a:r>
          <a:r>
            <a:rPr lang="ru-RU" sz="1300" kern="1200" dirty="0" err="1"/>
            <a:t>int</a:t>
          </a:r>
          <a:r>
            <a:rPr lang="ru-RU" sz="1300" kern="1200" dirty="0"/>
            <a:t> </a:t>
          </a:r>
          <a:r>
            <a:rPr lang="ru-RU" sz="1300" kern="1200" dirty="0" err="1"/>
            <a:t>i:b</a:t>
          </a:r>
          <a:r>
            <a:rPr lang="ru-RU" sz="1300" kern="1200" dirty="0"/>
            <a:t>) {</a:t>
          </a:r>
          <a:endParaRPr lang="en-US" sz="1300" kern="1200" dirty="0"/>
        </a:p>
      </dsp:txBody>
      <dsp:txXfrm>
        <a:off x="0" y="3145888"/>
        <a:ext cx="8596668" cy="285899"/>
      </dsp:txXfrm>
    </dsp:sp>
    <dsp:sp modelId="{4109FFB1-4B23-4A2B-BE83-4BB92A0E0DFF}">
      <dsp:nvSpPr>
        <dsp:cNvPr id="0" name=""/>
        <dsp:cNvSpPr/>
      </dsp:nvSpPr>
      <dsp:spPr>
        <a:xfrm>
          <a:off x="0" y="3431788"/>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632C42-7013-4257-B216-3681DAE17E9F}">
      <dsp:nvSpPr>
        <dsp:cNvPr id="0" name=""/>
        <dsp:cNvSpPr/>
      </dsp:nvSpPr>
      <dsp:spPr>
        <a:xfrm>
          <a:off x="0" y="3431788"/>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t>for</a:t>
          </a:r>
          <a:r>
            <a:rPr lang="ru-RU" sz="1300" kern="1200" dirty="0"/>
            <a:t> (</a:t>
          </a:r>
          <a:r>
            <a:rPr lang="ru-RU" sz="1300" kern="1200" dirty="0" err="1"/>
            <a:t>int</a:t>
          </a:r>
          <a:r>
            <a:rPr lang="ru-RU" sz="1300" kern="1200" dirty="0"/>
            <a:t> j = 0;j &lt; </a:t>
          </a:r>
          <a:r>
            <a:rPr lang="ru-RU" sz="1300" kern="1200" dirty="0" err="1"/>
            <a:t>i;j</a:t>
          </a:r>
          <a:r>
            <a:rPr lang="ru-RU" sz="1300" kern="1200" dirty="0"/>
            <a:t>++) {</a:t>
          </a:r>
          <a:endParaRPr lang="en-US" sz="1300" kern="1200" dirty="0"/>
        </a:p>
      </dsp:txBody>
      <dsp:txXfrm>
        <a:off x="0" y="3431788"/>
        <a:ext cx="8596668" cy="285899"/>
      </dsp:txXfrm>
    </dsp:sp>
    <dsp:sp modelId="{7628ABB7-8B1B-41D3-801A-FD37764D9E76}">
      <dsp:nvSpPr>
        <dsp:cNvPr id="0" name=""/>
        <dsp:cNvSpPr/>
      </dsp:nvSpPr>
      <dsp:spPr>
        <a:xfrm>
          <a:off x="0" y="3717687"/>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643F61-3725-4D44-9982-F21A43956FE6}">
      <dsp:nvSpPr>
        <dsp:cNvPr id="0" name=""/>
        <dsp:cNvSpPr/>
      </dsp:nvSpPr>
      <dsp:spPr>
        <a:xfrm>
          <a:off x="0" y="3717687"/>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latin typeface="Trebuchet MS" panose="020B0603020202020204"/>
            </a:rPr>
            <a:t>cout</a:t>
          </a:r>
          <a:r>
            <a:rPr lang="ru-RU" sz="1300" kern="1200" dirty="0"/>
            <a:t> &lt;&lt; </a:t>
          </a:r>
          <a:r>
            <a:rPr lang="ru-RU" sz="1300" kern="1200" dirty="0" err="1"/>
            <a:t>char</a:t>
          </a:r>
          <a:r>
            <a:rPr lang="ru-RU" sz="1300" kern="1200" dirty="0"/>
            <a:t>(k + </a:t>
          </a:r>
          <a:r>
            <a:rPr lang="ru-RU" sz="1300" kern="1200" dirty="0" err="1"/>
            <a:t>int</a:t>
          </a:r>
          <a:r>
            <a:rPr lang="ru-RU" sz="1300" kern="1200" dirty="0"/>
            <a:t>('a</a:t>
          </a:r>
          <a:r>
            <a:rPr lang="ru-RU" sz="1300" kern="1200" dirty="0">
              <a:latin typeface="Trebuchet MS" panose="020B0603020202020204"/>
            </a:rPr>
            <a:t>'));</a:t>
          </a:r>
          <a:endParaRPr lang="en-US" sz="1300" kern="1200" dirty="0">
            <a:latin typeface="Trebuchet MS" panose="020B0603020202020204"/>
          </a:endParaRPr>
        </a:p>
      </dsp:txBody>
      <dsp:txXfrm>
        <a:off x="0" y="3717687"/>
        <a:ext cx="8596668" cy="285899"/>
      </dsp:txXfrm>
    </dsp:sp>
    <dsp:sp modelId="{63457F1A-0976-41F8-BCE3-03580D90CA5A}">
      <dsp:nvSpPr>
        <dsp:cNvPr id="0" name=""/>
        <dsp:cNvSpPr/>
      </dsp:nvSpPr>
      <dsp:spPr>
        <a:xfrm>
          <a:off x="0" y="4003586"/>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E9E82-9075-4E4F-912D-94266709ACCE}">
      <dsp:nvSpPr>
        <dsp:cNvPr id="0" name=""/>
        <dsp:cNvSpPr/>
      </dsp:nvSpPr>
      <dsp:spPr>
        <a:xfrm>
          <a:off x="0" y="4003586"/>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endParaRPr lang="ru-RU" sz="1300" kern="1200" dirty="0"/>
        </a:p>
      </dsp:txBody>
      <dsp:txXfrm>
        <a:off x="0" y="4003586"/>
        <a:ext cx="8596668" cy="285899"/>
      </dsp:txXfrm>
    </dsp:sp>
    <dsp:sp modelId="{2CE1C46C-5B8D-4754-91BC-B6FE289A11B4}">
      <dsp:nvSpPr>
        <dsp:cNvPr id="0" name=""/>
        <dsp:cNvSpPr/>
      </dsp:nvSpPr>
      <dsp:spPr>
        <a:xfrm>
          <a:off x="0" y="4289486"/>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687067-43B2-40D3-AC85-83660E98190A}">
      <dsp:nvSpPr>
        <dsp:cNvPr id="0" name=""/>
        <dsp:cNvSpPr/>
      </dsp:nvSpPr>
      <dsp:spPr>
        <a:xfrm>
          <a:off x="0" y="4289486"/>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a:t>k++;</a:t>
          </a:r>
          <a:endParaRPr lang="en-US" sz="1300" kern="1200" dirty="0"/>
        </a:p>
      </dsp:txBody>
      <dsp:txXfrm>
        <a:off x="0" y="4289486"/>
        <a:ext cx="8596668" cy="285899"/>
      </dsp:txXfrm>
    </dsp:sp>
    <dsp:sp modelId="{BC681D20-7FA6-4D57-B5D2-E0D71858763C}">
      <dsp:nvSpPr>
        <dsp:cNvPr id="0" name=""/>
        <dsp:cNvSpPr/>
      </dsp:nvSpPr>
      <dsp:spPr>
        <a:xfrm>
          <a:off x="0" y="457538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78A70C-8411-4987-B5A1-B13BA23993C6}">
      <dsp:nvSpPr>
        <dsp:cNvPr id="0" name=""/>
        <dsp:cNvSpPr/>
      </dsp:nvSpPr>
      <dsp:spPr>
        <a:xfrm>
          <a:off x="0" y="4575385"/>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a:t>}</a:t>
          </a:r>
          <a:endParaRPr lang="en-US" sz="1300" kern="1200" dirty="0"/>
        </a:p>
      </dsp:txBody>
      <dsp:txXfrm>
        <a:off x="0" y="4575385"/>
        <a:ext cx="8596668" cy="285899"/>
      </dsp:txXfrm>
    </dsp:sp>
    <dsp:sp modelId="{48D45758-9A68-4E85-BD67-AEC14B333CB6}">
      <dsp:nvSpPr>
        <dsp:cNvPr id="0" name=""/>
        <dsp:cNvSpPr/>
      </dsp:nvSpPr>
      <dsp:spPr>
        <a:xfrm>
          <a:off x="0" y="486128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899B7-D64D-4176-B389-7098047B8436}">
      <dsp:nvSpPr>
        <dsp:cNvPr id="0" name=""/>
        <dsp:cNvSpPr/>
      </dsp:nvSpPr>
      <dsp:spPr>
        <a:xfrm>
          <a:off x="0" y="4861285"/>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err="1"/>
            <a:t>return</a:t>
          </a:r>
          <a:r>
            <a:rPr lang="ru-RU" sz="1300" kern="1200" dirty="0"/>
            <a:t> 0;</a:t>
          </a:r>
          <a:endParaRPr lang="en-US" sz="1300" kern="1200" dirty="0"/>
        </a:p>
      </dsp:txBody>
      <dsp:txXfrm>
        <a:off x="0" y="4861285"/>
        <a:ext cx="8596668" cy="285899"/>
      </dsp:txXfrm>
    </dsp:sp>
    <dsp:sp modelId="{0A6EBA8E-463B-4A5A-9403-A71C89305F56}">
      <dsp:nvSpPr>
        <dsp:cNvPr id="0" name=""/>
        <dsp:cNvSpPr/>
      </dsp:nvSpPr>
      <dsp:spPr>
        <a:xfrm>
          <a:off x="0" y="5147184"/>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EE904-803A-4B9D-B3D2-513786252D58}">
      <dsp:nvSpPr>
        <dsp:cNvPr id="0" name=""/>
        <dsp:cNvSpPr/>
      </dsp:nvSpPr>
      <dsp:spPr>
        <a:xfrm>
          <a:off x="0" y="5147184"/>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ru-RU" sz="1300" kern="1200" dirty="0">
              <a:latin typeface="Trebuchet MS" panose="020B0603020202020204"/>
            </a:rPr>
            <a:t>    </a:t>
          </a:r>
          <a:r>
            <a:rPr lang="ru-RU" sz="1300" kern="1200" dirty="0"/>
            <a:t>}</a:t>
          </a:r>
          <a:endParaRPr lang="en-US" sz="1300" kern="1200" dirty="0"/>
        </a:p>
      </dsp:txBody>
      <dsp:txXfrm>
        <a:off x="0" y="5147184"/>
        <a:ext cx="8596668" cy="2858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68CD3E2C-9A5E-4E78-8AD4-E456DA88D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F42701D6-FC80-4366-B673-006C2DE43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36F52E-3450-45EB-8E1F-4257912397D0}" type="datetime1">
              <a:rPr lang="ru-RU" smtClean="0"/>
              <a:t>03.10.2022</a:t>
            </a:fld>
            <a:endParaRPr lang="ru-RU"/>
          </a:p>
        </p:txBody>
      </p:sp>
      <p:sp>
        <p:nvSpPr>
          <p:cNvPr id="4" name="Нижний колонтитул 3">
            <a:extLst>
              <a:ext uri="{FF2B5EF4-FFF2-40B4-BE49-F238E27FC236}">
                <a16:creationId xmlns:a16="http://schemas.microsoft.com/office/drawing/2014/main" id="{6EA2CEAD-810B-4A93-9084-2AA09FD887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57A1E75B-6CCB-4559-B423-F100B4ECA3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177811-A4AB-4E94-853E-05DA0F228114}" type="slidenum">
              <a:rPr lang="ru-RU" smtClean="0"/>
              <a:t>‹#›</a:t>
            </a:fld>
            <a:endParaRPr lang="ru-RU"/>
          </a:p>
        </p:txBody>
      </p:sp>
    </p:spTree>
    <p:extLst>
      <p:ext uri="{BB962C8B-B14F-4D97-AF65-F5344CB8AC3E}">
        <p14:creationId xmlns:p14="http://schemas.microsoft.com/office/powerpoint/2010/main" val="399563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649DA-0C99-49C3-B4FF-BBBBA5C6A475}" type="datetime1">
              <a:rPr lang="ru-RU" smtClean="0"/>
              <a:pPr/>
              <a:t>03.10.2022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Щелкните, чтобы изменить стили текста образца слайда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E3F06-B4C7-4E5E-BE2E-B16EA7F7C0A0}" type="slidenum">
              <a:rPr lang="ru-RU" noProof="0" smtClean="0"/>
              <a:t>‹#›</a:t>
            </a:fld>
            <a:endParaRPr lang="ru-RU" noProof="0"/>
          </a:p>
        </p:txBody>
      </p:sp>
    </p:spTree>
    <p:extLst>
      <p:ext uri="{BB962C8B-B14F-4D97-AF65-F5344CB8AC3E}">
        <p14:creationId xmlns:p14="http://schemas.microsoft.com/office/powerpoint/2010/main" val="2896543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92E3F06-B4C7-4E5E-BE2E-B16EA7F7C0A0}" type="slidenum">
              <a:rPr lang="ru-RU" smtClean="0"/>
              <a:t>1</a:t>
            </a:fld>
            <a:endParaRPr lang="ru-RU"/>
          </a:p>
        </p:txBody>
      </p:sp>
    </p:spTree>
    <p:extLst>
      <p:ext uri="{BB962C8B-B14F-4D97-AF65-F5344CB8AC3E}">
        <p14:creationId xmlns:p14="http://schemas.microsoft.com/office/powerpoint/2010/main" val="1679638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Группа 6"/>
          <p:cNvGrpSpPr/>
          <p:nvPr/>
        </p:nvGrpSpPr>
        <p:grpSpPr>
          <a:xfrm>
            <a:off x="0" y="-8467"/>
            <a:ext cx="12192000" cy="6866467"/>
            <a:chOff x="0" y="-8467"/>
            <a:chExt cx="12192000" cy="6866467"/>
          </a:xfrm>
        </p:grpSpPr>
        <p:cxnSp>
          <p:nvCxnSpPr>
            <p:cNvPr id="32" name="Прямая соединительная линия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Прямоугольник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Прямоугольник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Равнобедренный треугольник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Прямоугольник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Прямоугольник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Прямоугольник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Равнобедренный треугольник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Равнобедренный треугольник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p:cNvSpPr>
            <a:spLocks noGrp="1"/>
          </p:cNvSpPr>
          <p:nvPr>
            <p:ph type="ctrTitle"/>
          </p:nvPr>
        </p:nvSpPr>
        <p:spPr>
          <a:xfrm>
            <a:off x="1507067" y="2404534"/>
            <a:ext cx="7766936" cy="1646302"/>
          </a:xfrm>
        </p:spPr>
        <p:txBody>
          <a:bodyPr rtlCol="0" anchor="b">
            <a:noAutofit/>
          </a:bodyPr>
          <a:lstStyle>
            <a:lvl1pPr algn="r">
              <a:defRPr sz="5400">
                <a:solidFill>
                  <a:schemeClr val="accent1"/>
                </a:solidFill>
              </a:defRPr>
            </a:lvl1pPr>
          </a:lstStyle>
          <a:p>
            <a:pPr rtl="0"/>
            <a:r>
              <a:rPr lang="ru-RU" noProof="0"/>
              <a:t>Образец заголовка</a:t>
            </a:r>
          </a:p>
        </p:txBody>
      </p:sp>
      <p:sp>
        <p:nvSpPr>
          <p:cNvPr id="3" name="Подзаголовок 2"/>
          <p:cNvSpPr>
            <a:spLocks noGrp="1"/>
          </p:cNvSpPr>
          <p:nvPr>
            <p:ph type="subTitle" idx="1"/>
          </p:nvPr>
        </p:nvSpPr>
        <p:spPr>
          <a:xfrm>
            <a:off x="1507067" y="4050833"/>
            <a:ext cx="7766936" cy="1096899"/>
          </a:xfrm>
        </p:spPr>
        <p:txBody>
          <a:bodyPr rtlCol="0"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noProof="0"/>
              <a:t>Образец подзаголовка</a:t>
            </a:r>
          </a:p>
        </p:txBody>
      </p:sp>
      <p:sp>
        <p:nvSpPr>
          <p:cNvPr id="4" name="Дата 3"/>
          <p:cNvSpPr>
            <a:spLocks noGrp="1"/>
          </p:cNvSpPr>
          <p:nvPr>
            <p:ph type="dt" sz="half" idx="10"/>
          </p:nvPr>
        </p:nvSpPr>
        <p:spPr/>
        <p:txBody>
          <a:bodyPr rtlCol="0"/>
          <a:lstStyle/>
          <a:p>
            <a:pPr rtl="0"/>
            <a:fld id="{0647F216-A943-4DF6-BF5D-887B1383A7D0}"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3403600"/>
          </a:xfrm>
        </p:spPr>
        <p:txBody>
          <a:bodyPr rtlCol="0" anchor="ctr">
            <a:normAutofit/>
          </a:bodyPr>
          <a:lstStyle>
            <a:lvl1pPr algn="l">
              <a:defRPr sz="4400" b="0" cap="none"/>
            </a:lvl1pPr>
          </a:lstStyle>
          <a:p>
            <a:pPr rtl="0"/>
            <a:r>
              <a:rPr lang="ru-RU" noProof="0"/>
              <a:t>Образец заголовка</a:t>
            </a:r>
          </a:p>
        </p:txBody>
      </p:sp>
      <p:sp>
        <p:nvSpPr>
          <p:cNvPr id="3" name="Текст 2"/>
          <p:cNvSpPr>
            <a:spLocks noGrp="1"/>
          </p:cNvSpPr>
          <p:nvPr>
            <p:ph type="body" idx="1" hasCustomPrompt="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223FCE79-7299-4E3E-B657-34C0C6D2AF75}"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ru-RU" noProof="0"/>
              <a:t>Образец заголовка</a:t>
            </a:r>
          </a:p>
        </p:txBody>
      </p:sp>
      <p:sp>
        <p:nvSpPr>
          <p:cNvPr id="23" name="Текст 9"/>
          <p:cNvSpPr>
            <a:spLocks noGrp="1"/>
          </p:cNvSpPr>
          <p:nvPr>
            <p:ph type="body" sz="quarter" idx="13" hasCustomPrompt="1"/>
          </p:nvPr>
        </p:nvSpPr>
        <p:spPr>
          <a:xfrm>
            <a:off x="1366139" y="3632200"/>
            <a:ext cx="722452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noProof="0"/>
              <a:t>Щелкните, чтобы изменить стили текста образца слайда</a:t>
            </a:r>
          </a:p>
        </p:txBody>
      </p:sp>
      <p:sp>
        <p:nvSpPr>
          <p:cNvPr id="3" name="Текст 2"/>
          <p:cNvSpPr>
            <a:spLocks noGrp="1"/>
          </p:cNvSpPr>
          <p:nvPr>
            <p:ph type="body" idx="1" hasCustomPrompt="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23321116-FD1C-4D1E-B668-B2813E1DB6B3}"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
        <p:nvSpPr>
          <p:cNvPr id="20" name="Надпись 19"/>
          <p:cNvSpPr txBox="1"/>
          <p:nvPr/>
        </p:nvSpPr>
        <p:spPr>
          <a:xfrm>
            <a:off x="541870" y="790378"/>
            <a:ext cx="609600" cy="584776"/>
          </a:xfrm>
          <a:prstGeom prst="rect">
            <a:avLst/>
          </a:prstGeom>
        </p:spPr>
        <p:txBody>
          <a:bodyPr vert="horz" lIns="91440" tIns="45720" rIns="91440" bIns="45720" rtlCol="0" anchor="ctr">
            <a:noAutofit/>
          </a:bodyPr>
          <a:lstStyle/>
          <a:p>
            <a:pPr lvl="0" rtl="0"/>
            <a:r>
              <a:rPr lang="ru-RU" sz="8000" noProof="0">
                <a:ln w="3175" cmpd="sng">
                  <a:noFill/>
                </a:ln>
                <a:solidFill>
                  <a:schemeClr val="accent1">
                    <a:lumMod val="60000"/>
                    <a:lumOff val="40000"/>
                  </a:schemeClr>
                </a:solidFill>
                <a:effectLst/>
                <a:latin typeface="Arial"/>
              </a:rPr>
              <a:t>"</a:t>
            </a:r>
          </a:p>
        </p:txBody>
      </p:sp>
      <p:sp>
        <p:nvSpPr>
          <p:cNvPr id="22" name="Надпись 21"/>
          <p:cNvSpPr txBox="1"/>
          <p:nvPr/>
        </p:nvSpPr>
        <p:spPr>
          <a:xfrm>
            <a:off x="8893011" y="2886556"/>
            <a:ext cx="609600" cy="584776"/>
          </a:xfrm>
          <a:prstGeom prst="rect">
            <a:avLst/>
          </a:prstGeom>
        </p:spPr>
        <p:txBody>
          <a:bodyPr vert="horz" lIns="91440" tIns="45720" rIns="91440" bIns="45720" rtlCol="0" anchor="ctr">
            <a:noAutofit/>
          </a:bodyPr>
          <a:lstStyle/>
          <a:p>
            <a:pPr lvl="0" rtl="0"/>
            <a:r>
              <a:rPr lang="ru-RU" sz="8000" noProof="0">
                <a:ln w="3175" cmpd="sng">
                  <a:noFill/>
                </a:ln>
                <a:solidFill>
                  <a:schemeClr val="accent1">
                    <a:lumMod val="60000"/>
                    <a:lumOff val="40000"/>
                  </a:schemeClr>
                </a:solidFill>
                <a:latin typeface="Arial"/>
              </a:rPr>
              <a:t>"</a:t>
            </a:r>
            <a:endParaRPr lang="ru-RU" noProof="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1931988"/>
            <a:ext cx="8596668" cy="2595460"/>
          </a:xfrm>
        </p:spPr>
        <p:txBody>
          <a:bodyPr rtlCol="0" anchor="b">
            <a:normAutofit/>
          </a:bodyPr>
          <a:lstStyle>
            <a:lvl1pPr algn="l">
              <a:defRPr sz="4400" b="0" cap="none"/>
            </a:lvl1pPr>
          </a:lstStyle>
          <a:p>
            <a:pPr rtl="0"/>
            <a:r>
              <a:rPr lang="ru-RU" noProof="0"/>
              <a:t>Образец заголовка</a:t>
            </a:r>
          </a:p>
        </p:txBody>
      </p:sp>
      <p:sp>
        <p:nvSpPr>
          <p:cNvPr id="3" name="Текст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F6F94C23-8229-4694-ACE0-27626B3BBF87}"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с цитатой">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ru-RU" noProof="0"/>
              <a:t>Образец заголовка</a:t>
            </a:r>
          </a:p>
        </p:txBody>
      </p:sp>
      <p:sp>
        <p:nvSpPr>
          <p:cNvPr id="23" name="Текст 9"/>
          <p:cNvSpPr>
            <a:spLocks noGrp="1"/>
          </p:cNvSpPr>
          <p:nvPr>
            <p:ph type="body" sz="quarter" idx="13" hasCustomPrompt="1"/>
          </p:nvPr>
        </p:nvSpPr>
        <p:spPr>
          <a:xfrm>
            <a:off x="677332" y="4013200"/>
            <a:ext cx="8596669" cy="514248"/>
          </a:xfrm>
        </p:spPr>
        <p:txBody>
          <a:bodyPr rtlCol="0"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noProof="0"/>
              <a:t>Щелкните, чтобы изменить стили текста образца слайда</a:t>
            </a:r>
          </a:p>
        </p:txBody>
      </p:sp>
      <p:sp>
        <p:nvSpPr>
          <p:cNvPr id="3" name="Текст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43BF5258-F2E1-42D5-A8EC-2CC45A0F70BA}"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
        <p:nvSpPr>
          <p:cNvPr id="24" name="Надпись 23"/>
          <p:cNvSpPr txBox="1"/>
          <p:nvPr/>
        </p:nvSpPr>
        <p:spPr>
          <a:xfrm>
            <a:off x="541870" y="790378"/>
            <a:ext cx="609600" cy="584776"/>
          </a:xfrm>
          <a:prstGeom prst="rect">
            <a:avLst/>
          </a:prstGeom>
        </p:spPr>
        <p:txBody>
          <a:bodyPr vert="horz" lIns="91440" tIns="45720" rIns="91440" bIns="45720" rtlCol="0" anchor="ctr">
            <a:noAutofit/>
          </a:bodyPr>
          <a:lstStyle/>
          <a:p>
            <a:pPr lvl="0" rtl="0"/>
            <a:r>
              <a:rPr lang="ru-RU" sz="8000" noProof="0">
                <a:ln w="3175" cmpd="sng">
                  <a:noFill/>
                </a:ln>
                <a:solidFill>
                  <a:schemeClr val="accent1">
                    <a:lumMod val="60000"/>
                    <a:lumOff val="40000"/>
                  </a:schemeClr>
                </a:solidFill>
                <a:effectLst/>
                <a:latin typeface="Arial"/>
              </a:rPr>
              <a:t>"</a:t>
            </a:r>
          </a:p>
        </p:txBody>
      </p:sp>
      <p:sp>
        <p:nvSpPr>
          <p:cNvPr id="25" name="Надпись 24"/>
          <p:cNvSpPr txBox="1"/>
          <p:nvPr/>
        </p:nvSpPr>
        <p:spPr>
          <a:xfrm>
            <a:off x="8893011" y="2886556"/>
            <a:ext cx="609600" cy="584776"/>
          </a:xfrm>
          <a:prstGeom prst="rect">
            <a:avLst/>
          </a:prstGeom>
        </p:spPr>
        <p:txBody>
          <a:bodyPr vert="horz" lIns="91440" tIns="45720" rIns="91440" bIns="45720" rtlCol="0" anchor="ctr">
            <a:noAutofit/>
          </a:bodyPr>
          <a:lstStyle/>
          <a:p>
            <a:pPr lvl="0" rtl="0"/>
            <a:r>
              <a:rPr lang="ru-RU" sz="8000" noProof="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799" y="609600"/>
            <a:ext cx="8588203" cy="3022600"/>
          </a:xfrm>
        </p:spPr>
        <p:txBody>
          <a:bodyPr rtlCol="0" anchor="ctr">
            <a:normAutofit/>
          </a:bodyPr>
          <a:lstStyle>
            <a:lvl1pPr algn="l">
              <a:defRPr sz="4400" b="0" cap="none"/>
            </a:lvl1pPr>
          </a:lstStyle>
          <a:p>
            <a:pPr rtl="0"/>
            <a:r>
              <a:rPr lang="ru-RU" noProof="0"/>
              <a:t>Образец заголовка</a:t>
            </a:r>
          </a:p>
        </p:txBody>
      </p:sp>
      <p:sp>
        <p:nvSpPr>
          <p:cNvPr id="23" name="Текст 9"/>
          <p:cNvSpPr>
            <a:spLocks noGrp="1"/>
          </p:cNvSpPr>
          <p:nvPr>
            <p:ph type="body" sz="quarter" idx="13" hasCustomPrompt="1"/>
          </p:nvPr>
        </p:nvSpPr>
        <p:spPr>
          <a:xfrm>
            <a:off x="677332" y="4013200"/>
            <a:ext cx="8596669" cy="514248"/>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noProof="0"/>
              <a:t>Щелкните, чтобы изменить стили текста образца слайда</a:t>
            </a:r>
          </a:p>
        </p:txBody>
      </p:sp>
      <p:sp>
        <p:nvSpPr>
          <p:cNvPr id="3" name="Текст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0EE8891B-2347-4767-9E9F-7B4E2004166A}"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Вертикальный текст 2"/>
          <p:cNvSpPr>
            <a:spLocks noGrp="1"/>
          </p:cNvSpPr>
          <p:nvPr>
            <p:ph type="body" orient="vert" idx="1" hasCustomPrompt="1"/>
          </p:nvPr>
        </p:nvSpPr>
        <p:spPr/>
        <p:txBody>
          <a:bodyPr vert="eaVert"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FC4CA861-37F3-4485-B8DD-8C9FA0FDF09B}"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89333C77-0158-454C-844F-B7AB9BD7DAD4}" type="slidenum">
              <a:rPr lang="ru-RU" noProof="0" smtClean="0"/>
              <a:t>‹#›</a:t>
            </a:fld>
            <a:endParaRPr lang="ru-RU"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967673" y="609599"/>
            <a:ext cx="1304743" cy="5251451"/>
          </a:xfrm>
        </p:spPr>
        <p:txBody>
          <a:bodyPr vert="eaVert" rtlCol="0" anchor="ctr"/>
          <a:lstStyle/>
          <a:p>
            <a:pPr rtl="0"/>
            <a:r>
              <a:rPr lang="ru-RU" noProof="0"/>
              <a:t>Образец заголовка</a:t>
            </a:r>
          </a:p>
        </p:txBody>
      </p:sp>
      <p:sp>
        <p:nvSpPr>
          <p:cNvPr id="3" name="Вертикальный текст 2"/>
          <p:cNvSpPr>
            <a:spLocks noGrp="1"/>
          </p:cNvSpPr>
          <p:nvPr>
            <p:ph type="body" orient="vert" idx="1" hasCustomPrompt="1"/>
          </p:nvPr>
        </p:nvSpPr>
        <p:spPr>
          <a:xfrm>
            <a:off x="677335" y="609600"/>
            <a:ext cx="7060150" cy="5251450"/>
          </a:xfrm>
        </p:spPr>
        <p:txBody>
          <a:bodyPr vert="eaVert"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4334F522-0585-4C1A-B23E-729A89C6E507}"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ormAutofit/>
          </a:bodyPr>
          <a:lstStyle>
            <a:lvl1pPr>
              <a:defRPr sz="3600"/>
            </a:lvl1pPr>
          </a:lstStyle>
          <a:p>
            <a:pPr rtl="0"/>
            <a:r>
              <a:rPr lang="ru-RU" noProof="0"/>
              <a:t>Образец заголовка</a:t>
            </a:r>
          </a:p>
        </p:txBody>
      </p:sp>
      <p:sp>
        <p:nvSpPr>
          <p:cNvPr id="3" name="Объект 2"/>
          <p:cNvSpPr>
            <a:spLocks noGrp="1"/>
          </p:cNvSpPr>
          <p:nvPr>
            <p:ph idx="1" hasCustomPrompt="1"/>
          </p:nvPr>
        </p:nvSpPr>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182440AE-F481-4CF6-8EB9-6DA776834AAE}"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2700867"/>
            <a:ext cx="8596668" cy="1826581"/>
          </a:xfrm>
        </p:spPr>
        <p:txBody>
          <a:bodyPr rtlCol="0" anchor="b"/>
          <a:lstStyle>
            <a:lvl1pPr algn="l">
              <a:defRPr sz="4000" b="0" cap="none"/>
            </a:lvl1pPr>
          </a:lstStyle>
          <a:p>
            <a:pPr rtl="0"/>
            <a:r>
              <a:rPr lang="ru-RU" noProof="0"/>
              <a:t>Образец заголовка</a:t>
            </a:r>
          </a:p>
        </p:txBody>
      </p:sp>
      <p:sp>
        <p:nvSpPr>
          <p:cNvPr id="3" name="Текст 2"/>
          <p:cNvSpPr>
            <a:spLocks noGrp="1"/>
          </p:cNvSpPr>
          <p:nvPr>
            <p:ph type="body" idx="1" hasCustomPrompt="1"/>
          </p:nvPr>
        </p:nvSpPr>
        <p:spPr>
          <a:xfrm>
            <a:off x="677335" y="4527448"/>
            <a:ext cx="8596668" cy="860400"/>
          </a:xfrm>
        </p:spPr>
        <p:txBody>
          <a:bodyPr rtlCol="0"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03A04866-B595-4A19-8C05-5DA4572B0783}" type="datetime1">
              <a:rPr lang="ru-RU" noProof="0" smtClean="0"/>
              <a:t>03.10.2022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Объект 2"/>
          <p:cNvSpPr>
            <a:spLocks noGrp="1"/>
          </p:cNvSpPr>
          <p:nvPr>
            <p:ph sz="half" idx="1" hasCustomPrompt="1"/>
          </p:nvPr>
        </p:nvSpPr>
        <p:spPr>
          <a:xfrm>
            <a:off x="677334" y="2160589"/>
            <a:ext cx="4184035" cy="3880772"/>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Объект 3"/>
          <p:cNvSpPr>
            <a:spLocks noGrp="1"/>
          </p:cNvSpPr>
          <p:nvPr>
            <p:ph sz="half" idx="2" hasCustomPrompt="1"/>
          </p:nvPr>
        </p:nvSpPr>
        <p:spPr>
          <a:xfrm>
            <a:off x="5089970" y="2160589"/>
            <a:ext cx="4184034" cy="3880773"/>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Дата 4"/>
          <p:cNvSpPr>
            <a:spLocks noGrp="1"/>
          </p:cNvSpPr>
          <p:nvPr>
            <p:ph type="dt" sz="half" idx="10"/>
          </p:nvPr>
        </p:nvSpPr>
        <p:spPr/>
        <p:txBody>
          <a:bodyPr rtlCol="0"/>
          <a:lstStyle/>
          <a:p>
            <a:pPr rtl="0"/>
            <a:fld id="{2A2B38E8-D3E8-45A0-A273-72B760FBC9C0}" type="datetime1">
              <a:rPr lang="ru-RU" noProof="0" smtClean="0"/>
              <a:t>03.10.2022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FF9F0C5-380F-41C2-899A-BAC0F0927E16}" type="slidenum">
              <a:rPr lang="ru-RU" noProof="0" smtClean="0"/>
              <a:t>‹#›</a:t>
            </a:fld>
            <a:endParaRPr lang="ru-RU"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defRPr/>
            </a:lvl1pPr>
          </a:lstStyle>
          <a:p>
            <a:pPr rtl="0"/>
            <a:r>
              <a:rPr lang="ru-RU" noProof="0"/>
              <a:t>Образец заголовка</a:t>
            </a:r>
          </a:p>
        </p:txBody>
      </p:sp>
      <p:sp>
        <p:nvSpPr>
          <p:cNvPr id="3" name="Текст 2"/>
          <p:cNvSpPr>
            <a:spLocks noGrp="1"/>
          </p:cNvSpPr>
          <p:nvPr>
            <p:ph type="body" idx="1" hasCustomPrompt="1"/>
          </p:nvPr>
        </p:nvSpPr>
        <p:spPr>
          <a:xfrm>
            <a:off x="675745" y="2160983"/>
            <a:ext cx="4185623"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4" name="Объект 3"/>
          <p:cNvSpPr>
            <a:spLocks noGrp="1"/>
          </p:cNvSpPr>
          <p:nvPr>
            <p:ph sz="half" idx="2" hasCustomPrompt="1"/>
          </p:nvPr>
        </p:nvSpPr>
        <p:spPr>
          <a:xfrm>
            <a:off x="675745" y="2737245"/>
            <a:ext cx="4185623" cy="3304117"/>
          </a:xfrm>
        </p:spPr>
        <p:txBody>
          <a:bodyPr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p:cNvSpPr>
            <a:spLocks noGrp="1"/>
          </p:cNvSpPr>
          <p:nvPr>
            <p:ph type="body" sz="quarter" idx="3" hasCustomPrompt="1"/>
          </p:nvPr>
        </p:nvSpPr>
        <p:spPr>
          <a:xfrm>
            <a:off x="5088383" y="2160983"/>
            <a:ext cx="4185618"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6" name="Объект 5"/>
          <p:cNvSpPr>
            <a:spLocks noGrp="1"/>
          </p:cNvSpPr>
          <p:nvPr>
            <p:ph sz="quarter" idx="4" hasCustomPrompt="1"/>
          </p:nvPr>
        </p:nvSpPr>
        <p:spPr>
          <a:xfrm>
            <a:off x="5088384" y="2737245"/>
            <a:ext cx="4185617" cy="3304117"/>
          </a:xfrm>
        </p:spPr>
        <p:txBody>
          <a:bodyPr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Дата 6"/>
          <p:cNvSpPr>
            <a:spLocks noGrp="1"/>
          </p:cNvSpPr>
          <p:nvPr>
            <p:ph type="dt" sz="half" idx="10"/>
          </p:nvPr>
        </p:nvSpPr>
        <p:spPr/>
        <p:txBody>
          <a:bodyPr rtlCol="0"/>
          <a:lstStyle/>
          <a:p>
            <a:pPr rtl="0"/>
            <a:fld id="{1D1FF485-89BB-469E-B13B-03095244B115}" type="datetime1">
              <a:rPr lang="ru-RU" noProof="0" smtClean="0"/>
              <a:t>03.10.2022</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1320800"/>
          </a:xfrm>
        </p:spPr>
        <p:txBody>
          <a:bodyPr rtlCol="0"/>
          <a:lstStyle/>
          <a:p>
            <a:pPr rtl="0"/>
            <a:r>
              <a:rPr lang="ru-RU" noProof="0"/>
              <a:t>Образец заголовка</a:t>
            </a:r>
          </a:p>
        </p:txBody>
      </p:sp>
      <p:sp>
        <p:nvSpPr>
          <p:cNvPr id="3" name="Дата 2"/>
          <p:cNvSpPr>
            <a:spLocks noGrp="1"/>
          </p:cNvSpPr>
          <p:nvPr>
            <p:ph type="dt" sz="half" idx="10"/>
          </p:nvPr>
        </p:nvSpPr>
        <p:spPr/>
        <p:txBody>
          <a:bodyPr rtlCol="0"/>
          <a:lstStyle/>
          <a:p>
            <a:pPr rtl="0"/>
            <a:fld id="{EB8A6655-C450-42C6-8FFC-6743D8A4D567}" type="datetime1">
              <a:rPr lang="ru-RU" noProof="0" smtClean="0"/>
              <a:t>03.10.2022</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4E579C7F-878C-48C3-9CA2-76DF63D9349D}" type="datetime1">
              <a:rPr lang="ru-RU" noProof="0" smtClean="0"/>
              <a:t>03.10.2022</a:t>
            </a:fld>
            <a:endParaRPr lang="ru-RU" noProof="0"/>
          </a:p>
        </p:txBody>
      </p:sp>
      <p:sp>
        <p:nvSpPr>
          <p:cNvPr id="3" name="Нижний колонтитул 2"/>
          <p:cNvSpPr>
            <a:spLocks noGrp="1"/>
          </p:cNvSpPr>
          <p:nvPr>
            <p:ph type="ftr" sz="quarter" idx="11"/>
          </p:nvPr>
        </p:nvSpPr>
        <p:spPr/>
        <p:txBody>
          <a:bodyPr rtlCol="0"/>
          <a:lstStyle/>
          <a:p>
            <a:pPr rtl="0"/>
            <a:endParaRPr lang="ru-RU" noProof="0"/>
          </a:p>
        </p:txBody>
      </p:sp>
      <p:sp>
        <p:nvSpPr>
          <p:cNvPr id="4" name="Номер слайда 3"/>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1498604"/>
            <a:ext cx="3854528" cy="1278466"/>
          </a:xfrm>
        </p:spPr>
        <p:txBody>
          <a:bodyPr rtlCol="0" anchor="b">
            <a:normAutofit/>
          </a:bodyPr>
          <a:lstStyle>
            <a:lvl1pPr>
              <a:defRPr sz="2000"/>
            </a:lvl1pPr>
          </a:lstStyle>
          <a:p>
            <a:pPr rtl="0"/>
            <a:r>
              <a:rPr lang="ru-RU" noProof="0"/>
              <a:t>Образец заголовка</a:t>
            </a:r>
          </a:p>
        </p:txBody>
      </p:sp>
      <p:sp>
        <p:nvSpPr>
          <p:cNvPr id="3" name="Объект 2"/>
          <p:cNvSpPr>
            <a:spLocks noGrp="1"/>
          </p:cNvSpPr>
          <p:nvPr>
            <p:ph idx="1" hasCustomPrompt="1"/>
          </p:nvPr>
        </p:nvSpPr>
        <p:spPr>
          <a:xfrm>
            <a:off x="4760461" y="514924"/>
            <a:ext cx="4513541" cy="5526437"/>
          </a:xfrm>
        </p:spPr>
        <p:txBody>
          <a:bodyPr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Текст 3"/>
          <p:cNvSpPr>
            <a:spLocks noGrp="1"/>
          </p:cNvSpPr>
          <p:nvPr>
            <p:ph type="body" sz="half" idx="2" hasCustomPrompt="1"/>
          </p:nvPr>
        </p:nvSpPr>
        <p:spPr>
          <a:xfrm>
            <a:off x="677334" y="2777069"/>
            <a:ext cx="3854528" cy="2584449"/>
          </a:xfrm>
        </p:spPr>
        <p:txBody>
          <a:bodyPr rtlCol="0">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p:txBody>
          <a:bodyPr rtlCol="0"/>
          <a:lstStyle/>
          <a:p>
            <a:pPr rtl="0"/>
            <a:fld id="{B54879F0-C160-4BFB-BE4B-06BC9317A19C}" type="datetime1">
              <a:rPr lang="ru-RU" noProof="0" smtClean="0"/>
              <a:t>03.10.2022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519954A3-9DFD-4C44-94BA-B95130A3BA1C}" type="slidenum">
              <a:rPr lang="ru-RU" noProof="0" smtClean="0"/>
              <a:t>‹#›</a:t>
            </a:fld>
            <a:endParaRPr lang="ru-RU"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4800600"/>
            <a:ext cx="8596667" cy="566738"/>
          </a:xfrm>
        </p:spPr>
        <p:txBody>
          <a:bodyPr rtlCol="0" anchor="b">
            <a:normAutofit/>
          </a:bodyPr>
          <a:lstStyle>
            <a:lvl1pPr algn="l">
              <a:defRPr sz="2400" b="0"/>
            </a:lvl1pPr>
          </a:lstStyle>
          <a:p>
            <a:pPr rtl="0"/>
            <a:r>
              <a:rPr lang="ru-RU" noProof="0"/>
              <a:t>Образец заголовка</a:t>
            </a:r>
          </a:p>
        </p:txBody>
      </p:sp>
      <p:sp>
        <p:nvSpPr>
          <p:cNvPr id="3" name="Рисунок 2"/>
          <p:cNvSpPr>
            <a:spLocks noGrp="1" noChangeAspect="1"/>
          </p:cNvSpPr>
          <p:nvPr>
            <p:ph type="pic" idx="1" hasCustomPrompt="1"/>
          </p:nvPr>
        </p:nvSpPr>
        <p:spPr>
          <a:xfrm>
            <a:off x="677334" y="609600"/>
            <a:ext cx="8596668" cy="3845718"/>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фото</a:t>
            </a:r>
          </a:p>
        </p:txBody>
      </p:sp>
      <p:sp>
        <p:nvSpPr>
          <p:cNvPr id="4" name="Текст 3"/>
          <p:cNvSpPr>
            <a:spLocks noGrp="1"/>
          </p:cNvSpPr>
          <p:nvPr>
            <p:ph type="body" sz="half" idx="2" hasCustomPrompt="1"/>
          </p:nvPr>
        </p:nvSpPr>
        <p:spPr>
          <a:xfrm>
            <a:off x="677334" y="5367338"/>
            <a:ext cx="8596667" cy="674024"/>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p:txBody>
          <a:bodyPr rtlCol="0"/>
          <a:lstStyle/>
          <a:p>
            <a:pPr rtl="0"/>
            <a:fld id="{42BB597D-5732-4A57-A074-5761EAA1D294}" type="datetime1">
              <a:rPr lang="ru-RU" noProof="0" smtClean="0"/>
              <a:t>03.10.2022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Группа 6"/>
          <p:cNvGrpSpPr/>
          <p:nvPr/>
        </p:nvGrpSpPr>
        <p:grpSpPr>
          <a:xfrm>
            <a:off x="0" y="-8467"/>
            <a:ext cx="12192000" cy="6866467"/>
            <a:chOff x="0" y="-8467"/>
            <a:chExt cx="12192000" cy="6866467"/>
          </a:xfrm>
        </p:grpSpPr>
        <p:cxnSp>
          <p:nvCxnSpPr>
            <p:cNvPr id="20" name="Прямая соединительная линия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Прямоугольник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Прямоугольник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Равнобедренный треугольник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Прямоугольник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Прямоугольник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Прямоугольник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Равнобедренный треугольник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Равнобедренный треугольник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pPr rtl="0"/>
            <a:r>
              <a:rPr lang="ru-RU" noProof="0"/>
              <a:t>Образец заголовка</a:t>
            </a:r>
          </a:p>
        </p:txBody>
      </p:sp>
      <p:sp>
        <p:nvSpPr>
          <p:cNvPr id="3" name="Текст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66040149-E182-40AC-8F11-A2BF9E6DB2E6}" type="datetime1">
              <a:rPr lang="ru-RU" noProof="0" smtClean="0"/>
              <a:t>03.10.2022</a:t>
            </a:fld>
            <a:endParaRPr lang="ru-RU" noProof="0" dirty="0"/>
          </a:p>
        </p:txBody>
      </p:sp>
      <p:sp>
        <p:nvSpPr>
          <p:cNvPr id="5" name="Нижний колонтитул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ru-RU" noProof="0"/>
          </a:p>
        </p:txBody>
      </p:sp>
      <p:sp>
        <p:nvSpPr>
          <p:cNvPr id="6" name="Номер слайда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D57F1E4F-1CFF-5643-939E-217C01CDF565}" type="slidenum">
              <a:rPr lang="ru-RU" noProof="0" smtClean="0"/>
              <a:pPr/>
              <a:t>‹#›</a:t>
            </a:fld>
            <a:endParaRPr lang="ru-RU"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r>
              <a:rPr lang="ru-RU" dirty="0"/>
              <a:t>Сортировка подсчетом</a:t>
            </a:r>
          </a:p>
        </p:txBody>
      </p:sp>
      <p:sp>
        <p:nvSpPr>
          <p:cNvPr id="3" name="Подзаголовок 2"/>
          <p:cNvSpPr>
            <a:spLocks noGrp="1"/>
          </p:cNvSpPr>
          <p:nvPr>
            <p:ph type="subTitle" idx="1"/>
          </p:nvPr>
        </p:nvSpPr>
        <p:spPr/>
        <p:txBody>
          <a:bodyPr rtlCol="0"/>
          <a:lstStyle/>
          <a:p>
            <a:r>
              <a:rPr lang="ru-RU" dirty="0"/>
              <a:t>Коротков Арсений Михайлович </a:t>
            </a:r>
          </a:p>
          <a:p>
            <a:r>
              <a:rPr lang="ru-RU" dirty="0"/>
              <a:t>ИНБО-03-22 </a:t>
            </a:r>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dirty="0"/>
              <a:t>Изобретение сортировки подсчётом.</a:t>
            </a:r>
          </a:p>
        </p:txBody>
      </p:sp>
      <p:sp>
        <p:nvSpPr>
          <p:cNvPr id="3" name="Объект 2">
            <a:extLst>
              <a:ext uri="{FF2B5EF4-FFF2-40B4-BE49-F238E27FC236}">
                <a16:creationId xmlns:a16="http://schemas.microsoft.com/office/drawing/2014/main" id="{B48947C2-055E-5C0B-E4AA-6FFB8A59B14C}"/>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ru" sz="2400" dirty="0">
                <a:ea typeface="+mn-lt"/>
                <a:cs typeface="+mn-lt"/>
              </a:rPr>
              <a:t>Сама сортировка подсчётом возникла гораздо позже, чем поразрядная сортировка. Сортировка подсчётом была изобретена и впервые применена на практике в 1954 году ученым-компьютерщиком, инженером и изобретателем Гарольдом Сьюардом. </a:t>
            </a:r>
            <a:endParaRPr lang="ru-RU" sz="2400" dirty="0">
              <a:ea typeface="+mn-lt"/>
              <a:cs typeface="+mn-lt"/>
            </a:endParaRPr>
          </a:p>
          <a:p>
            <a:r>
              <a:rPr lang="ru" sz="2400" dirty="0">
                <a:ea typeface="+mn-lt"/>
                <a:cs typeface="+mn-lt"/>
              </a:rPr>
              <a:t>Сьюард разработал алгоритмы сортировки по основанию и сортировки подсчетом в 1954 году в Массачусетском технологическом институте.</a:t>
            </a:r>
            <a:endParaRPr lang="ru-RU" sz="2400" dirty="0">
              <a:ea typeface="+mn-lt"/>
              <a:cs typeface="+mn-lt"/>
            </a:endParaRPr>
          </a:p>
        </p:txBody>
      </p:sp>
    </p:spTree>
    <p:extLst>
      <p:ext uri="{BB962C8B-B14F-4D97-AF65-F5344CB8AC3E}">
        <p14:creationId xmlns:p14="http://schemas.microsoft.com/office/powerpoint/2010/main" val="9877019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b="1" dirty="0"/>
              <a:t>Определение.</a:t>
            </a:r>
            <a:endParaRPr lang="ru-RU" dirty="0"/>
          </a:p>
          <a:p>
            <a:endParaRPr lang="ru-RU" dirty="0"/>
          </a:p>
        </p:txBody>
      </p:sp>
      <p:graphicFrame>
        <p:nvGraphicFramePr>
          <p:cNvPr id="43" name="Объект 2">
            <a:extLst>
              <a:ext uri="{FF2B5EF4-FFF2-40B4-BE49-F238E27FC236}">
                <a16:creationId xmlns:a16="http://schemas.microsoft.com/office/drawing/2014/main" id="{F05D1C70-9153-21E3-23A8-75C658CE9FB3}"/>
              </a:ext>
            </a:extLst>
          </p:cNvPr>
          <p:cNvGraphicFramePr>
            <a:graphicFrameLocks noGrp="1"/>
          </p:cNvGraphicFramePr>
          <p:nvPr>
            <p:ph idx="1"/>
            <p:extLst>
              <p:ext uri="{D42A27DB-BD31-4B8C-83A1-F6EECF244321}">
                <p14:modId xmlns:p14="http://schemas.microsoft.com/office/powerpoint/2010/main" val="3561697564"/>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35085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b="1" dirty="0"/>
              <a:t>Алгоритм. </a:t>
            </a:r>
            <a:r>
              <a:rPr lang="ru-RU" b="1" dirty="0" smtClean="0"/>
              <a:t>Анимация действия</a:t>
            </a:r>
            <a:endParaRPr lang="ru-RU" dirty="0"/>
          </a:p>
          <a:p>
            <a:endParaRPr lang="ru-RU"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354" y="1623970"/>
            <a:ext cx="7946481" cy="4206960"/>
          </a:xfrm>
          <a:prstGeom prst="rect">
            <a:avLst/>
          </a:prstGeom>
        </p:spPr>
      </p:pic>
    </p:spTree>
    <p:extLst>
      <p:ext uri="{BB962C8B-B14F-4D97-AF65-F5344CB8AC3E}">
        <p14:creationId xmlns:p14="http://schemas.microsoft.com/office/powerpoint/2010/main" val="25655864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b="1" dirty="0"/>
              <a:t>Алгоритм. Код на C++</a:t>
            </a:r>
            <a:endParaRPr lang="ru-RU" dirty="0"/>
          </a:p>
          <a:p>
            <a:endParaRPr lang="ru-RU" dirty="0"/>
          </a:p>
        </p:txBody>
      </p:sp>
      <p:graphicFrame>
        <p:nvGraphicFramePr>
          <p:cNvPr id="22" name="Объект 2">
            <a:extLst>
              <a:ext uri="{FF2B5EF4-FFF2-40B4-BE49-F238E27FC236}">
                <a16:creationId xmlns:a16="http://schemas.microsoft.com/office/drawing/2014/main" id="{BE08BA36-C4D9-556C-405E-3725E26A00C7}"/>
              </a:ext>
            </a:extLst>
          </p:cNvPr>
          <p:cNvGraphicFramePr>
            <a:graphicFrameLocks noGrp="1"/>
          </p:cNvGraphicFramePr>
          <p:nvPr>
            <p:ph idx="1"/>
            <p:extLst>
              <p:ext uri="{D42A27DB-BD31-4B8C-83A1-F6EECF244321}">
                <p14:modId xmlns:p14="http://schemas.microsoft.com/office/powerpoint/2010/main" val="4288640851"/>
              </p:ext>
            </p:extLst>
          </p:nvPr>
        </p:nvGraphicFramePr>
        <p:xfrm>
          <a:off x="91181" y="1271589"/>
          <a:ext cx="8596668" cy="5434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68557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b="1" dirty="0"/>
              <a:t>Алгоритм. Уточнение.</a:t>
            </a:r>
            <a:endParaRPr lang="ru-RU" dirty="0"/>
          </a:p>
          <a:p>
            <a:endParaRPr lang="ru-RU" dirty="0"/>
          </a:p>
        </p:txBody>
      </p:sp>
      <p:sp>
        <p:nvSpPr>
          <p:cNvPr id="3" name="Объект 2">
            <a:extLst>
              <a:ext uri="{FF2B5EF4-FFF2-40B4-BE49-F238E27FC236}">
                <a16:creationId xmlns:a16="http://schemas.microsoft.com/office/drawing/2014/main" id="{B48947C2-055E-5C0B-E4AA-6FFB8A59B14C}"/>
              </a:ext>
            </a:extLst>
          </p:cNvPr>
          <p:cNvSpPr>
            <a:spLocks noGrp="1"/>
          </p:cNvSpPr>
          <p:nvPr>
            <p:ph idx="1"/>
          </p:nvPr>
        </p:nvSpPr>
        <p:spPr>
          <a:xfrm>
            <a:off x="677334" y="2160589"/>
            <a:ext cx="8596668" cy="3880773"/>
          </a:xfrm>
        </p:spPr>
        <p:txBody>
          <a:bodyPr vert="horz" lIns="91440" tIns="45720" rIns="91440" bIns="45720" rtlCol="0" anchor="t">
            <a:normAutofit fontScale="92500"/>
          </a:bodyPr>
          <a:lstStyle/>
          <a:p>
            <a:endParaRPr lang="ru" sz="2400" dirty="0">
              <a:ea typeface="+mn-lt"/>
              <a:cs typeface="+mn-lt"/>
            </a:endParaRPr>
          </a:p>
          <a:p>
            <a:r>
              <a:rPr lang="ru" sz="2400" dirty="0">
                <a:ea typeface="+mn-lt"/>
                <a:cs typeface="+mn-lt"/>
              </a:rPr>
              <a:t>Если диапазон значений (</a:t>
            </a:r>
            <a:r>
              <a:rPr lang="ru" sz="2400" dirty="0" err="1">
                <a:ea typeface="+mn-lt"/>
                <a:cs typeface="+mn-lt"/>
              </a:rPr>
              <a:t>min</a:t>
            </a:r>
            <a:r>
              <a:rPr lang="ru" sz="2400" dirty="0">
                <a:ea typeface="+mn-lt"/>
                <a:cs typeface="+mn-lt"/>
              </a:rPr>
              <a:t> и </a:t>
            </a:r>
            <a:r>
              <a:rPr lang="ru" sz="2400" dirty="0" err="1">
                <a:ea typeface="+mn-lt"/>
                <a:cs typeface="+mn-lt"/>
              </a:rPr>
              <a:t>max</a:t>
            </a:r>
            <a:r>
              <a:rPr lang="ru" sz="2400" dirty="0">
                <a:ea typeface="+mn-lt"/>
                <a:cs typeface="+mn-lt"/>
              </a:rPr>
              <a:t>) заранее не известен можно найти </a:t>
            </a:r>
            <a:r>
              <a:rPr lang="ru" sz="2400" dirty="0" err="1">
                <a:ea typeface="+mn-lt"/>
                <a:cs typeface="+mn-lt"/>
              </a:rPr>
              <a:t>min</a:t>
            </a:r>
            <a:r>
              <a:rPr lang="ru" sz="2400" dirty="0">
                <a:ea typeface="+mn-lt"/>
                <a:cs typeface="+mn-lt"/>
              </a:rPr>
              <a:t> и </a:t>
            </a:r>
            <a:r>
              <a:rPr lang="ru" sz="2400" dirty="0" err="1">
                <a:ea typeface="+mn-lt"/>
                <a:cs typeface="+mn-lt"/>
              </a:rPr>
              <a:t>max</a:t>
            </a:r>
            <a:r>
              <a:rPr lang="ru" sz="2400" dirty="0">
                <a:ea typeface="+mn-lt"/>
                <a:cs typeface="+mn-lt"/>
              </a:rPr>
              <a:t> линейным поиском, что не повлияет на сложность алгоритма.</a:t>
            </a:r>
            <a:endParaRPr lang="ru-RU" dirty="0">
              <a:ea typeface="+mn-lt"/>
              <a:cs typeface="+mn-lt"/>
            </a:endParaRPr>
          </a:p>
          <a:p>
            <a:r>
              <a:rPr lang="ru" sz="2400" dirty="0">
                <a:ea typeface="+mn-lt"/>
                <a:cs typeface="+mn-lt"/>
              </a:rPr>
              <a:t>Если min больше нуля, то следует при работе с массивом </a:t>
            </a:r>
            <a:r>
              <a:rPr lang="ru" sz="2400" dirty="0" smtClean="0">
                <a:ea typeface="+mn-lt"/>
                <a:cs typeface="+mn-lt"/>
              </a:rPr>
              <a:t>С, в котором идёт подсчёт, </a:t>
            </a:r>
            <a:r>
              <a:rPr lang="ru" sz="2400" dirty="0">
                <a:ea typeface="+mn-lt"/>
                <a:cs typeface="+mn-lt"/>
              </a:rPr>
              <a:t>из </a:t>
            </a:r>
            <a:r>
              <a:rPr lang="ru" sz="2400" dirty="0">
                <a:latin typeface="Consolas"/>
                <a:ea typeface="+mn-lt"/>
                <a:cs typeface="+mn-lt"/>
              </a:rPr>
              <a:t>A[i</a:t>
            </a:r>
            <a:r>
              <a:rPr lang="ru" sz="2400" dirty="0" smtClean="0">
                <a:latin typeface="Consolas"/>
                <a:ea typeface="+mn-lt"/>
                <a:cs typeface="+mn-lt"/>
              </a:rPr>
              <a:t>] (</a:t>
            </a:r>
            <a:r>
              <a:rPr lang="en-US" sz="2400" dirty="0" smtClean="0">
                <a:latin typeface="Consolas"/>
                <a:ea typeface="+mn-lt"/>
                <a:cs typeface="+mn-lt"/>
              </a:rPr>
              <a:t>A </a:t>
            </a:r>
            <a:r>
              <a:rPr lang="ru-RU" sz="2400" dirty="0" smtClean="0">
                <a:latin typeface="Consolas"/>
                <a:ea typeface="+mn-lt"/>
                <a:cs typeface="+mn-lt"/>
              </a:rPr>
              <a:t>– то, что мы сортируем</a:t>
            </a:r>
            <a:r>
              <a:rPr lang="ru" sz="2400" dirty="0" smtClean="0">
                <a:latin typeface="Consolas"/>
                <a:ea typeface="+mn-lt"/>
                <a:cs typeface="+mn-lt"/>
              </a:rPr>
              <a:t>)</a:t>
            </a:r>
            <a:r>
              <a:rPr lang="ru" sz="2400" dirty="0">
                <a:ea typeface="+mn-lt"/>
                <a:cs typeface="+mn-lt"/>
              </a:rPr>
              <a:t> вычитать min, а при обратной записи прибавлять. При наличии отрицательных чисел нужно при работе с массивом </a:t>
            </a:r>
            <a:r>
              <a:rPr lang="ru" sz="2400" dirty="0">
                <a:latin typeface="Consolas"/>
                <a:ea typeface="+mn-lt"/>
                <a:cs typeface="+mn-lt"/>
              </a:rPr>
              <a:t>C</a:t>
            </a:r>
            <a:r>
              <a:rPr lang="ru" sz="2400" dirty="0">
                <a:ea typeface="+mn-lt"/>
                <a:cs typeface="+mn-lt"/>
              </a:rPr>
              <a:t> к </a:t>
            </a:r>
            <a:r>
              <a:rPr lang="ru" sz="2400" dirty="0">
                <a:latin typeface="Consolas"/>
                <a:ea typeface="+mn-lt"/>
                <a:cs typeface="+mn-lt"/>
              </a:rPr>
              <a:t>A[i]</a:t>
            </a:r>
            <a:r>
              <a:rPr lang="ru" sz="2400" dirty="0">
                <a:ea typeface="+mn-lt"/>
                <a:cs typeface="+mn-lt"/>
              </a:rPr>
              <a:t> прибавлять </a:t>
            </a:r>
            <a:r>
              <a:rPr lang="ru" sz="2400" dirty="0">
                <a:latin typeface="Consolas"/>
                <a:ea typeface="+mn-lt"/>
                <a:cs typeface="+mn-lt"/>
              </a:rPr>
              <a:t>|</a:t>
            </a:r>
            <a:r>
              <a:rPr lang="ru" sz="2400" dirty="0" err="1">
                <a:latin typeface="Consolas"/>
                <a:ea typeface="+mn-lt"/>
                <a:cs typeface="+mn-lt"/>
              </a:rPr>
              <a:t>min</a:t>
            </a:r>
            <a:r>
              <a:rPr lang="ru" sz="2400" dirty="0">
                <a:latin typeface="Consolas"/>
                <a:ea typeface="+mn-lt"/>
                <a:cs typeface="+mn-lt"/>
              </a:rPr>
              <a:t>|</a:t>
            </a:r>
            <a:r>
              <a:rPr lang="ru" sz="2400" dirty="0">
                <a:ea typeface="+mn-lt"/>
                <a:cs typeface="+mn-lt"/>
              </a:rPr>
              <a:t>, а при обратной записи вычитать.</a:t>
            </a:r>
            <a:endParaRPr lang="ru-RU" dirty="0">
              <a:ea typeface="+mn-lt"/>
              <a:cs typeface="+mn-lt"/>
            </a:endParaRPr>
          </a:p>
        </p:txBody>
      </p:sp>
    </p:spTree>
    <p:extLst>
      <p:ext uri="{BB962C8B-B14F-4D97-AF65-F5344CB8AC3E}">
        <p14:creationId xmlns:p14="http://schemas.microsoft.com/office/powerpoint/2010/main" val="158773711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5468349" y="3908"/>
            <a:ext cx="4733729" cy="803032"/>
          </a:xfrm>
        </p:spPr>
        <p:txBody>
          <a:bodyPr>
            <a:normAutofit/>
          </a:bodyPr>
          <a:lstStyle/>
          <a:p>
            <a:r>
              <a:rPr lang="ru-RU" b="1" dirty="0"/>
              <a:t>Анализ сложности.</a:t>
            </a:r>
            <a:endParaRPr lang="ru-RU" dirty="0"/>
          </a:p>
          <a:p>
            <a:endParaRPr lang="ru-RU" dirty="0"/>
          </a:p>
        </p:txBody>
      </p:sp>
      <p:sp>
        <p:nvSpPr>
          <p:cNvPr id="3" name="Объект 2">
            <a:extLst>
              <a:ext uri="{FF2B5EF4-FFF2-40B4-BE49-F238E27FC236}">
                <a16:creationId xmlns:a16="http://schemas.microsoft.com/office/drawing/2014/main" id="{B48947C2-055E-5C0B-E4AA-6FFB8A59B14C}"/>
              </a:ext>
            </a:extLst>
          </p:cNvPr>
          <p:cNvSpPr>
            <a:spLocks noGrp="1"/>
          </p:cNvSpPr>
          <p:nvPr>
            <p:ph idx="1"/>
          </p:nvPr>
        </p:nvSpPr>
        <p:spPr>
          <a:xfrm>
            <a:off x="5395178" y="363052"/>
            <a:ext cx="4064439" cy="6440309"/>
          </a:xfrm>
        </p:spPr>
        <p:txBody>
          <a:bodyPr vert="horz" lIns="91440" tIns="45720" rIns="91440" bIns="45720" rtlCol="0" anchor="t">
            <a:noAutofit/>
          </a:bodyPr>
          <a:lstStyle/>
          <a:p>
            <a:pPr>
              <a:lnSpc>
                <a:spcPct val="90000"/>
              </a:lnSpc>
            </a:pPr>
            <a:endParaRPr lang="ru" sz="1100">
              <a:ea typeface="+mn-lt"/>
              <a:cs typeface="+mn-lt"/>
            </a:endParaRPr>
          </a:p>
          <a:p>
            <a:pPr>
              <a:lnSpc>
                <a:spcPct val="90000"/>
              </a:lnSpc>
            </a:pPr>
            <a:r>
              <a:rPr lang="ru" sz="1500" dirty="0">
                <a:ea typeface="+mn-lt"/>
                <a:cs typeface="+mn-lt"/>
              </a:rPr>
              <a:t>Поскольку в алгоритме используются только простые циклы </a:t>
            </a:r>
            <a:r>
              <a:rPr lang="ru" sz="1500" dirty="0" err="1">
                <a:ea typeface="+mn-lt"/>
                <a:cs typeface="+mn-lt"/>
              </a:rPr>
              <a:t>for</a:t>
            </a:r>
            <a:r>
              <a:rPr lang="ru" sz="1500" dirty="0">
                <a:ea typeface="+mn-lt"/>
                <a:cs typeface="+mn-lt"/>
              </a:rPr>
              <a:t> без рекурсии или вызовов подпрограмм, его легко анализировать. Инициализация массива счетчиков и второй цикл </a:t>
            </a:r>
            <a:r>
              <a:rPr lang="ru" sz="1500" dirty="0" err="1">
                <a:ea typeface="+mn-lt"/>
                <a:cs typeface="+mn-lt"/>
              </a:rPr>
              <a:t>for</a:t>
            </a:r>
            <a:r>
              <a:rPr lang="ru" sz="1500" dirty="0">
                <a:ea typeface="+mn-lt"/>
                <a:cs typeface="+mn-lt"/>
              </a:rPr>
              <a:t> каждый повторяется не более </a:t>
            </a:r>
            <a:r>
              <a:rPr lang="ru" sz="1500" i="1" dirty="0">
                <a:ea typeface="+mn-lt"/>
                <a:cs typeface="+mn-lt"/>
              </a:rPr>
              <a:t>k</a:t>
            </a:r>
            <a:r>
              <a:rPr lang="ru" sz="1500" dirty="0">
                <a:ea typeface="+mn-lt"/>
                <a:cs typeface="+mn-lt"/>
              </a:rPr>
              <a:t> + 1 раз и, следовательно, занимает </a:t>
            </a:r>
            <a:r>
              <a:rPr lang="ru" sz="1500" i="1" dirty="0">
                <a:ea typeface="+mn-lt"/>
                <a:cs typeface="+mn-lt"/>
              </a:rPr>
              <a:t>O</a:t>
            </a:r>
            <a:r>
              <a:rPr lang="ru" sz="1500" dirty="0">
                <a:ea typeface="+mn-lt"/>
                <a:cs typeface="+mn-lt"/>
              </a:rPr>
              <a:t>(</a:t>
            </a:r>
            <a:r>
              <a:rPr lang="ru" sz="1500" i="1" dirty="0">
                <a:ea typeface="+mn-lt"/>
                <a:cs typeface="+mn-lt"/>
              </a:rPr>
              <a:t>k</a:t>
            </a:r>
            <a:r>
              <a:rPr lang="ru" sz="1500" dirty="0">
                <a:ea typeface="+mn-lt"/>
                <a:cs typeface="+mn-lt"/>
              </a:rPr>
              <a:t>) времени. Другой цикл </a:t>
            </a:r>
            <a:r>
              <a:rPr lang="ru" sz="1500" dirty="0" err="1">
                <a:ea typeface="+mn-lt"/>
                <a:cs typeface="+mn-lt"/>
              </a:rPr>
              <a:t>for</a:t>
            </a:r>
            <a:r>
              <a:rPr lang="ru" sz="1500" dirty="0">
                <a:ea typeface="+mn-lt"/>
                <a:cs typeface="+mn-lt"/>
              </a:rPr>
              <a:t> и инициализация выходного массива занимают </a:t>
            </a:r>
            <a:r>
              <a:rPr lang="ru" sz="1500" i="1" dirty="0">
                <a:ea typeface="+mn-lt"/>
                <a:cs typeface="+mn-lt"/>
              </a:rPr>
              <a:t>O</a:t>
            </a:r>
            <a:r>
              <a:rPr lang="ru" sz="1500" dirty="0">
                <a:ea typeface="+mn-lt"/>
                <a:cs typeface="+mn-lt"/>
              </a:rPr>
              <a:t>(</a:t>
            </a:r>
            <a:r>
              <a:rPr lang="ru" sz="1500" i="1" dirty="0">
                <a:ea typeface="+mn-lt"/>
                <a:cs typeface="+mn-lt"/>
              </a:rPr>
              <a:t>n</a:t>
            </a:r>
            <a:r>
              <a:rPr lang="ru" sz="1500" dirty="0">
                <a:ea typeface="+mn-lt"/>
                <a:cs typeface="+mn-lt"/>
              </a:rPr>
              <a:t>) времени. Следовательно, время для всего алгоритма равно сумме времен для этих шагов, </a:t>
            </a:r>
            <a:r>
              <a:rPr lang="ru" sz="1500" i="1" dirty="0">
                <a:ea typeface="+mn-lt"/>
                <a:cs typeface="+mn-lt"/>
              </a:rPr>
              <a:t>O</a:t>
            </a:r>
            <a:r>
              <a:rPr lang="ru" sz="1500" dirty="0">
                <a:ea typeface="+mn-lt"/>
                <a:cs typeface="+mn-lt"/>
              </a:rPr>
              <a:t>(</a:t>
            </a:r>
            <a:r>
              <a:rPr lang="ru" sz="1500" i="1" dirty="0">
                <a:ea typeface="+mn-lt"/>
                <a:cs typeface="+mn-lt"/>
              </a:rPr>
              <a:t>n</a:t>
            </a:r>
            <a:r>
              <a:rPr lang="ru" sz="1500" dirty="0">
                <a:ea typeface="+mn-lt"/>
                <a:cs typeface="+mn-lt"/>
              </a:rPr>
              <a:t> + </a:t>
            </a:r>
            <a:r>
              <a:rPr lang="ru" sz="1500" i="1" dirty="0">
                <a:ea typeface="+mn-lt"/>
                <a:cs typeface="+mn-lt"/>
              </a:rPr>
              <a:t>k</a:t>
            </a:r>
            <a:r>
              <a:rPr lang="ru" sz="1500" dirty="0">
                <a:ea typeface="+mn-lt"/>
                <a:cs typeface="+mn-lt"/>
              </a:rPr>
              <a:t>). </a:t>
            </a:r>
          </a:p>
          <a:p>
            <a:pPr>
              <a:lnSpc>
                <a:spcPct val="90000"/>
              </a:lnSpc>
            </a:pPr>
            <a:r>
              <a:rPr lang="ru" sz="1500" dirty="0">
                <a:ea typeface="+mn-lt"/>
                <a:cs typeface="+mn-lt"/>
              </a:rPr>
              <a:t>Поскольку он использует массивы длины </a:t>
            </a:r>
            <a:r>
              <a:rPr lang="ru" sz="1500" i="1" dirty="0">
                <a:ea typeface="+mn-lt"/>
                <a:cs typeface="+mn-lt"/>
              </a:rPr>
              <a:t>k</a:t>
            </a:r>
            <a:r>
              <a:rPr lang="ru" sz="1500" dirty="0">
                <a:ea typeface="+mn-lt"/>
                <a:cs typeface="+mn-lt"/>
              </a:rPr>
              <a:t> + 1 и </a:t>
            </a:r>
            <a:r>
              <a:rPr lang="ru" sz="1500" i="1" dirty="0">
                <a:ea typeface="+mn-lt"/>
                <a:cs typeface="+mn-lt"/>
              </a:rPr>
              <a:t>n</a:t>
            </a:r>
            <a:r>
              <a:rPr lang="ru" sz="1500" dirty="0">
                <a:ea typeface="+mn-lt"/>
                <a:cs typeface="+mn-lt"/>
              </a:rPr>
              <a:t>, общее использование памяти алгоритмом также составляет </a:t>
            </a:r>
            <a:r>
              <a:rPr lang="ru" sz="1500" i="1" dirty="0">
                <a:ea typeface="+mn-lt"/>
                <a:cs typeface="+mn-lt"/>
              </a:rPr>
              <a:t>O</a:t>
            </a:r>
            <a:r>
              <a:rPr lang="ru" sz="1500" dirty="0">
                <a:ea typeface="+mn-lt"/>
                <a:cs typeface="+mn-lt"/>
              </a:rPr>
              <a:t>(</a:t>
            </a:r>
            <a:r>
              <a:rPr lang="ru" sz="1500" i="1" dirty="0">
                <a:ea typeface="+mn-lt"/>
                <a:cs typeface="+mn-lt"/>
              </a:rPr>
              <a:t>n</a:t>
            </a:r>
            <a:r>
              <a:rPr lang="ru" sz="1500" dirty="0">
                <a:ea typeface="+mn-lt"/>
                <a:cs typeface="+mn-lt"/>
              </a:rPr>
              <a:t> + </a:t>
            </a:r>
            <a:r>
              <a:rPr lang="ru" sz="1500" i="1" dirty="0">
                <a:ea typeface="+mn-lt"/>
                <a:cs typeface="+mn-lt"/>
              </a:rPr>
              <a:t>k</a:t>
            </a:r>
            <a:r>
              <a:rPr lang="ru" sz="1500" dirty="0">
                <a:ea typeface="+mn-lt"/>
                <a:cs typeface="+mn-lt"/>
              </a:rPr>
              <a:t>). Для проблемных случаев, в которых </a:t>
            </a:r>
            <a:r>
              <a:rPr lang="ru" sz="1500" dirty="0" err="1">
                <a:ea typeface="+mn-lt"/>
                <a:cs typeface="+mn-lt"/>
              </a:rPr>
              <a:t>max</a:t>
            </a:r>
            <a:r>
              <a:rPr lang="ru" sz="1500" dirty="0">
                <a:ea typeface="+mn-lt"/>
                <a:cs typeface="+mn-lt"/>
              </a:rPr>
              <a:t> значительно меньше, чем количество элементов, сортировка подсчетом может быть очень эффективной с точки зрения использования пространства, поскольку единственным хранилищем, которое она использует, кроме своих входных и выходных массивов, является массив </a:t>
            </a:r>
            <a:r>
              <a:rPr lang="ru" sz="1500" dirty="0" err="1">
                <a:ea typeface="+mn-lt"/>
                <a:cs typeface="+mn-lt"/>
              </a:rPr>
              <a:t>count</a:t>
            </a:r>
            <a:r>
              <a:rPr lang="ru" sz="1500" dirty="0">
                <a:ea typeface="+mn-lt"/>
                <a:cs typeface="+mn-lt"/>
              </a:rPr>
              <a:t>, который использует пространство. </a:t>
            </a:r>
            <a:r>
              <a:rPr lang="ru" sz="1500" i="1" dirty="0">
                <a:ea typeface="+mn-lt"/>
                <a:cs typeface="+mn-lt"/>
              </a:rPr>
              <a:t>О</a:t>
            </a:r>
            <a:r>
              <a:rPr lang="ru" sz="1500" dirty="0">
                <a:ea typeface="+mn-lt"/>
                <a:cs typeface="+mn-lt"/>
              </a:rPr>
              <a:t>(</a:t>
            </a:r>
            <a:r>
              <a:rPr lang="ru" sz="1500" i="1" dirty="0">
                <a:ea typeface="+mn-lt"/>
                <a:cs typeface="+mn-lt"/>
              </a:rPr>
              <a:t>к</a:t>
            </a:r>
            <a:r>
              <a:rPr lang="ru" sz="1500" dirty="0">
                <a:ea typeface="+mn-lt"/>
                <a:cs typeface="+mn-lt"/>
              </a:rPr>
              <a:t>).</a:t>
            </a:r>
            <a:endParaRPr lang="ru" sz="1500" baseline="30000" dirty="0">
              <a:ea typeface="+mn-lt"/>
              <a:cs typeface="+mn-lt"/>
            </a:endParaRPr>
          </a:p>
        </p:txBody>
      </p:sp>
      <p:pic>
        <p:nvPicPr>
          <p:cNvPr id="22" name="Picture 21" descr="Формулы, записанные на класснаядоска">
            <a:extLst>
              <a:ext uri="{FF2B5EF4-FFF2-40B4-BE49-F238E27FC236}">
                <a16:creationId xmlns:a16="http://schemas.microsoft.com/office/drawing/2014/main" id="{45B84899-0E6E-28F4-0D4E-C37D4AC00CE0}"/>
              </a:ext>
            </a:extLst>
          </p:cNvPr>
          <p:cNvPicPr>
            <a:picLocks noChangeAspect="1"/>
          </p:cNvPicPr>
          <p:nvPr/>
        </p:nvPicPr>
        <p:blipFill rotWithShape="1">
          <a:blip r:embed="rId2"/>
          <a:srcRect l="26485" r="21009" b="3"/>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6" name="Isosceles Triangle 25">
            <a:extLst>
              <a:ext uri="{FF2B5EF4-FFF2-40B4-BE49-F238E27FC236}">
                <a16:creationId xmlns:a16="http://schemas.microsoft.com/office/drawing/2014/main" id="{3BCB5F6A-9EB0-40B0-9D13-3023E9A20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31323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1"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6F384AC3-BEDF-3B16-190B-A65AF55D9DCB}"/>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ctr">
              <a:lnSpc>
                <a:spcPct val="90000"/>
              </a:lnSpc>
            </a:pPr>
            <a:r>
              <a:rPr lang="en-US" sz="5400" dirty="0"/>
              <a:t>СПАСИБО ЗА ВНИМАНИЕ!</a:t>
            </a:r>
            <a:endParaRPr lang="ru-RU" dirty="0"/>
          </a:p>
        </p:txBody>
      </p:sp>
    </p:spTree>
    <p:extLst>
      <p:ext uri="{BB962C8B-B14F-4D97-AF65-F5344CB8AC3E}">
        <p14:creationId xmlns:p14="http://schemas.microsoft.com/office/powerpoint/2010/main" val="22690936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Грань">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TotalTime>
  <Words>90</Words>
  <Application>Microsoft Office PowerPoint</Application>
  <PresentationFormat>Широкоэкранный</PresentationFormat>
  <Paragraphs>40</Paragraphs>
  <Slides>8</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Arial</vt:lpstr>
      <vt:lpstr>Calibri</vt:lpstr>
      <vt:lpstr>Consolas</vt:lpstr>
      <vt:lpstr>Trebuchet MS</vt:lpstr>
      <vt:lpstr>Wingdings 3</vt:lpstr>
      <vt:lpstr>Грань</vt:lpstr>
      <vt:lpstr>Сортировка подсчетом</vt:lpstr>
      <vt:lpstr>Изобретение сортировки подсчётом.</vt:lpstr>
      <vt:lpstr>Определение. </vt:lpstr>
      <vt:lpstr>Алгоритм. Анимация действия </vt:lpstr>
      <vt:lpstr>Алгоритм. Код на C++ </vt:lpstr>
      <vt:lpstr>Алгоритм. Уточнение. </vt:lpstr>
      <vt:lpstr>Анализ сложности. </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ivc6-10</dc:creator>
  <cp:lastModifiedBy>ivc6-10</cp:lastModifiedBy>
  <cp:revision>254</cp:revision>
  <dcterms:created xsi:type="dcterms:W3CDTF">2022-09-29T17:46:42Z</dcterms:created>
  <dcterms:modified xsi:type="dcterms:W3CDTF">2022-10-03T10:28:33Z</dcterms:modified>
</cp:coreProperties>
</file>