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handoutMasterIdLst>
    <p:handoutMasterId r:id="rId11"/>
  </p:handoutMasterIdLst>
  <p:sldIdLst>
    <p:sldId id="256" r:id="rId2"/>
    <p:sldId id="257" r:id="rId3"/>
    <p:sldId id="259" r:id="rId4"/>
    <p:sldId id="261" r:id="rId5"/>
    <p:sldId id="262" r:id="rId6"/>
    <p:sldId id="260" r:id="rId7"/>
    <p:sldId id="263" r:id="rId8"/>
    <p:sldId id="264" r:id="rId9"/>
  </p:sldIdLst>
  <p:sldSz cx="12192000" cy="6858000"/>
  <p:notesSz cx="6858000" cy="9144000"/>
  <p:defaultTextStyle>
    <a:defPPr rtl="0">
      <a:defRPr lang="ru-RU"/>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37138E-163A-45D3-8ACA-5E23BE4E4107}" v="699" dt="2022-09-29T19:05:48.064"/>
  </p1510:revLst>
</p1510:revInfo>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6623" autoAdjust="0"/>
  </p:normalViewPr>
  <p:slideViewPr>
    <p:cSldViewPr snapToGrid="0">
      <p:cViewPr varScale="1">
        <p:scale>
          <a:sx n="57" d="100"/>
          <a:sy n="57" d="100"/>
        </p:scale>
        <p:origin x="78" y="1368"/>
      </p:cViewPr>
      <p:guideLst/>
    </p:cSldViewPr>
  </p:slideViewPr>
  <p:notesTextViewPr>
    <p:cViewPr>
      <p:scale>
        <a:sx n="1" d="1"/>
        <a:sy n="1" d="1"/>
      </p:scale>
      <p:origin x="0" y="0"/>
    </p:cViewPr>
  </p:notesTextViewPr>
  <p:notesViewPr>
    <p:cSldViewPr snapToGrid="0">
      <p:cViewPr varScale="1">
        <p:scale>
          <a:sx n="93" d="100"/>
          <a:sy n="93" d="100"/>
        </p:scale>
        <p:origin x="3708"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EED510-C8E7-4B69-9E41-436A10F5B21B}"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0472BAA8-5F53-4237-87B4-9C84BAC09F23}">
      <dgm:prSet/>
      <dgm:spPr/>
      <dgm:t>
        <a:bodyPr/>
        <a:lstStyle/>
        <a:p>
          <a:r>
            <a:rPr lang="ru-RU" b="1"/>
            <a:t>Сортировка подсчётом </a:t>
          </a:r>
          <a:r>
            <a:rPr lang="ru-RU"/>
            <a:t>(англ. </a:t>
          </a:r>
          <a:r>
            <a:rPr lang="en-US" i="1"/>
            <a:t>counting sort)</a:t>
          </a:r>
          <a:r>
            <a:rPr lang="ru-RU"/>
            <a:t> — алгоритм сортировки , в котором используется диапазон чисел сортируемого списка для подсчёта совпадающих элементов.</a:t>
          </a:r>
          <a:endParaRPr lang="en-US"/>
        </a:p>
      </dgm:t>
    </dgm:pt>
    <dgm:pt modelId="{61C86DBF-4755-4967-96EA-3FEFD58EE01E}" type="parTrans" cxnId="{9745E89B-3AED-4F83-8014-36A75E3A263C}">
      <dgm:prSet/>
      <dgm:spPr/>
      <dgm:t>
        <a:bodyPr/>
        <a:lstStyle/>
        <a:p>
          <a:endParaRPr lang="en-US"/>
        </a:p>
      </dgm:t>
    </dgm:pt>
    <dgm:pt modelId="{70294CEF-EEE8-4504-8F31-81A0E0ACA934}" type="sibTrans" cxnId="{9745E89B-3AED-4F83-8014-36A75E3A263C}">
      <dgm:prSet/>
      <dgm:spPr/>
      <dgm:t>
        <a:bodyPr/>
        <a:lstStyle/>
        <a:p>
          <a:endParaRPr lang="en-US"/>
        </a:p>
      </dgm:t>
    </dgm:pt>
    <dgm:pt modelId="{4087950C-90DA-4905-9E0A-EB17A505EFE8}">
      <dgm:prSet/>
      <dgm:spPr/>
      <dgm:t>
        <a:bodyPr/>
        <a:lstStyle/>
        <a:p>
          <a:r>
            <a:rPr lang="ru-RU"/>
            <a:t>Время его работы линейно зависит от количества попарно различных сортируемых элементов, поэтому он подходит лишь тогда, когда сортируемые числа имеют (или их можно отобразить в) диапазон возможных значений, который достаточно мал по сравнению с сортируемым множеством, например, миллион натуральных чисел меньших 1000.</a:t>
          </a:r>
          <a:endParaRPr lang="en-US"/>
        </a:p>
      </dgm:t>
    </dgm:pt>
    <dgm:pt modelId="{C1A4714F-DBB6-4261-9BE0-D67CC23333F1}" type="parTrans" cxnId="{1D0C9089-03E6-4D2D-8F75-55C73343123D}">
      <dgm:prSet/>
      <dgm:spPr/>
      <dgm:t>
        <a:bodyPr/>
        <a:lstStyle/>
        <a:p>
          <a:endParaRPr lang="en-US"/>
        </a:p>
      </dgm:t>
    </dgm:pt>
    <dgm:pt modelId="{DDDBA1FA-E75D-46C1-A025-068A6E9437A4}" type="sibTrans" cxnId="{1D0C9089-03E6-4D2D-8F75-55C73343123D}">
      <dgm:prSet/>
      <dgm:spPr/>
      <dgm:t>
        <a:bodyPr/>
        <a:lstStyle/>
        <a:p>
          <a:endParaRPr lang="en-US"/>
        </a:p>
      </dgm:t>
    </dgm:pt>
    <dgm:pt modelId="{46AC1833-349A-4EDF-82F1-355A9B5D6218}" type="pres">
      <dgm:prSet presAssocID="{9BEED510-C8E7-4B69-9E41-436A10F5B21B}" presName="vert0" presStyleCnt="0">
        <dgm:presLayoutVars>
          <dgm:dir/>
          <dgm:animOne val="branch"/>
          <dgm:animLvl val="lvl"/>
        </dgm:presLayoutVars>
      </dgm:prSet>
      <dgm:spPr/>
      <dgm:t>
        <a:bodyPr/>
        <a:lstStyle/>
        <a:p>
          <a:endParaRPr lang="ru-RU"/>
        </a:p>
      </dgm:t>
    </dgm:pt>
    <dgm:pt modelId="{42CB0896-0AB2-408F-8439-F025AA32CEAC}" type="pres">
      <dgm:prSet presAssocID="{0472BAA8-5F53-4237-87B4-9C84BAC09F23}" presName="thickLine" presStyleLbl="alignNode1" presStyleIdx="0" presStyleCnt="2"/>
      <dgm:spPr/>
    </dgm:pt>
    <dgm:pt modelId="{A3AEC485-AF2E-48A8-BA7B-68AA59D07723}" type="pres">
      <dgm:prSet presAssocID="{0472BAA8-5F53-4237-87B4-9C84BAC09F23}" presName="horz1" presStyleCnt="0"/>
      <dgm:spPr/>
    </dgm:pt>
    <dgm:pt modelId="{7FC9ADE7-BD0E-41EB-A87C-A88EEC46AF66}" type="pres">
      <dgm:prSet presAssocID="{0472BAA8-5F53-4237-87B4-9C84BAC09F23}" presName="tx1" presStyleLbl="revTx" presStyleIdx="0" presStyleCnt="2"/>
      <dgm:spPr/>
      <dgm:t>
        <a:bodyPr/>
        <a:lstStyle/>
        <a:p>
          <a:endParaRPr lang="ru-RU"/>
        </a:p>
      </dgm:t>
    </dgm:pt>
    <dgm:pt modelId="{16922F9E-D07D-4EC7-AA95-847ADEA5AE21}" type="pres">
      <dgm:prSet presAssocID="{0472BAA8-5F53-4237-87B4-9C84BAC09F23}" presName="vert1" presStyleCnt="0"/>
      <dgm:spPr/>
    </dgm:pt>
    <dgm:pt modelId="{6A0EB44A-56F9-4A1E-B640-1FD423299BF1}" type="pres">
      <dgm:prSet presAssocID="{4087950C-90DA-4905-9E0A-EB17A505EFE8}" presName="thickLine" presStyleLbl="alignNode1" presStyleIdx="1" presStyleCnt="2"/>
      <dgm:spPr/>
    </dgm:pt>
    <dgm:pt modelId="{63DF1AA2-62A3-48AB-80B2-A317DBA76276}" type="pres">
      <dgm:prSet presAssocID="{4087950C-90DA-4905-9E0A-EB17A505EFE8}" presName="horz1" presStyleCnt="0"/>
      <dgm:spPr/>
    </dgm:pt>
    <dgm:pt modelId="{73A0937C-80AE-4DF8-8796-3F0BE3EDA9E0}" type="pres">
      <dgm:prSet presAssocID="{4087950C-90DA-4905-9E0A-EB17A505EFE8}" presName="tx1" presStyleLbl="revTx" presStyleIdx="1" presStyleCnt="2"/>
      <dgm:spPr/>
      <dgm:t>
        <a:bodyPr/>
        <a:lstStyle/>
        <a:p>
          <a:endParaRPr lang="ru-RU"/>
        </a:p>
      </dgm:t>
    </dgm:pt>
    <dgm:pt modelId="{FF40F562-E3A0-422B-992E-42D47D530AD3}" type="pres">
      <dgm:prSet presAssocID="{4087950C-90DA-4905-9E0A-EB17A505EFE8}" presName="vert1" presStyleCnt="0"/>
      <dgm:spPr/>
    </dgm:pt>
  </dgm:ptLst>
  <dgm:cxnLst>
    <dgm:cxn modelId="{17EAA246-3EF9-4E71-948E-3EAA45C449E4}" type="presOf" srcId="{0472BAA8-5F53-4237-87B4-9C84BAC09F23}" destId="{7FC9ADE7-BD0E-41EB-A87C-A88EEC46AF66}" srcOrd="0" destOrd="0" presId="urn:microsoft.com/office/officeart/2008/layout/LinedList"/>
    <dgm:cxn modelId="{1D0C9089-03E6-4D2D-8F75-55C73343123D}" srcId="{9BEED510-C8E7-4B69-9E41-436A10F5B21B}" destId="{4087950C-90DA-4905-9E0A-EB17A505EFE8}" srcOrd="1" destOrd="0" parTransId="{C1A4714F-DBB6-4261-9BE0-D67CC23333F1}" sibTransId="{DDDBA1FA-E75D-46C1-A025-068A6E9437A4}"/>
    <dgm:cxn modelId="{5EC46A09-FC87-4C5D-8713-B78F5C7AB3F1}" type="presOf" srcId="{4087950C-90DA-4905-9E0A-EB17A505EFE8}" destId="{73A0937C-80AE-4DF8-8796-3F0BE3EDA9E0}" srcOrd="0" destOrd="0" presId="urn:microsoft.com/office/officeart/2008/layout/LinedList"/>
    <dgm:cxn modelId="{5860D6D4-EB9D-4921-96F2-73718DB884C8}" type="presOf" srcId="{9BEED510-C8E7-4B69-9E41-436A10F5B21B}" destId="{46AC1833-349A-4EDF-82F1-355A9B5D6218}" srcOrd="0" destOrd="0" presId="urn:microsoft.com/office/officeart/2008/layout/LinedList"/>
    <dgm:cxn modelId="{9745E89B-3AED-4F83-8014-36A75E3A263C}" srcId="{9BEED510-C8E7-4B69-9E41-436A10F5B21B}" destId="{0472BAA8-5F53-4237-87B4-9C84BAC09F23}" srcOrd="0" destOrd="0" parTransId="{61C86DBF-4755-4967-96EA-3FEFD58EE01E}" sibTransId="{70294CEF-EEE8-4504-8F31-81A0E0ACA934}"/>
    <dgm:cxn modelId="{C1F991FE-49FF-41C1-994D-2CBCA59BC983}" type="presParOf" srcId="{46AC1833-349A-4EDF-82F1-355A9B5D6218}" destId="{42CB0896-0AB2-408F-8439-F025AA32CEAC}" srcOrd="0" destOrd="0" presId="urn:microsoft.com/office/officeart/2008/layout/LinedList"/>
    <dgm:cxn modelId="{5E59EF59-26C0-44A5-A05D-E9E2A73C5A69}" type="presParOf" srcId="{46AC1833-349A-4EDF-82F1-355A9B5D6218}" destId="{A3AEC485-AF2E-48A8-BA7B-68AA59D07723}" srcOrd="1" destOrd="0" presId="urn:microsoft.com/office/officeart/2008/layout/LinedList"/>
    <dgm:cxn modelId="{F7040A1D-5B3A-44FE-BD15-A22A4FD961F1}" type="presParOf" srcId="{A3AEC485-AF2E-48A8-BA7B-68AA59D07723}" destId="{7FC9ADE7-BD0E-41EB-A87C-A88EEC46AF66}" srcOrd="0" destOrd="0" presId="urn:microsoft.com/office/officeart/2008/layout/LinedList"/>
    <dgm:cxn modelId="{8915C0E6-BBAD-46B7-95C4-62FF832FE460}" type="presParOf" srcId="{A3AEC485-AF2E-48A8-BA7B-68AA59D07723}" destId="{16922F9E-D07D-4EC7-AA95-847ADEA5AE21}" srcOrd="1" destOrd="0" presId="urn:microsoft.com/office/officeart/2008/layout/LinedList"/>
    <dgm:cxn modelId="{F11EB66D-70BC-4E5B-9212-FEF093190E3B}" type="presParOf" srcId="{46AC1833-349A-4EDF-82F1-355A9B5D6218}" destId="{6A0EB44A-56F9-4A1E-B640-1FD423299BF1}" srcOrd="2" destOrd="0" presId="urn:microsoft.com/office/officeart/2008/layout/LinedList"/>
    <dgm:cxn modelId="{B0F0EDD4-A94D-4A6C-AA8A-53DE8C1CA6B4}" type="presParOf" srcId="{46AC1833-349A-4EDF-82F1-355A9B5D6218}" destId="{63DF1AA2-62A3-48AB-80B2-A317DBA76276}" srcOrd="3" destOrd="0" presId="urn:microsoft.com/office/officeart/2008/layout/LinedList"/>
    <dgm:cxn modelId="{621F4615-08CC-457A-A5A6-D63CCDC306DB}" type="presParOf" srcId="{63DF1AA2-62A3-48AB-80B2-A317DBA76276}" destId="{73A0937C-80AE-4DF8-8796-3F0BE3EDA9E0}" srcOrd="0" destOrd="0" presId="urn:microsoft.com/office/officeart/2008/layout/LinedList"/>
    <dgm:cxn modelId="{B38CF764-5611-4723-809A-7E1F54A7147B}" type="presParOf" srcId="{63DF1AA2-62A3-48AB-80B2-A317DBA76276}" destId="{FF40F562-E3A0-422B-992E-42D47D530AD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E5236B9-B013-419A-A165-AE3DE2DD1B0C}"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BE80CAAF-1FB7-467B-956B-B22B4B346E44}">
      <dgm:prSet/>
      <dgm:spPr/>
      <dgm:t>
        <a:bodyPr/>
        <a:lstStyle/>
        <a:p>
          <a:r>
            <a:rPr lang="ru-RU" dirty="0"/>
            <a:t>#include &lt;</a:t>
          </a:r>
          <a:r>
            <a:rPr lang="ru-RU" dirty="0" err="1"/>
            <a:t>iostream</a:t>
          </a:r>
          <a:r>
            <a:rPr lang="ru-RU" dirty="0"/>
            <a:t>&gt;</a:t>
          </a:r>
          <a:endParaRPr lang="en-US" dirty="0"/>
        </a:p>
      </dgm:t>
    </dgm:pt>
    <dgm:pt modelId="{8580170D-CF79-4D85-A82C-8A350EE0B23B}" type="parTrans" cxnId="{DAFAF970-2B8E-4967-B744-267538EE8DDE}">
      <dgm:prSet/>
      <dgm:spPr/>
      <dgm:t>
        <a:bodyPr/>
        <a:lstStyle/>
        <a:p>
          <a:endParaRPr lang="en-US"/>
        </a:p>
      </dgm:t>
    </dgm:pt>
    <dgm:pt modelId="{07A097BF-5659-49E8-B36E-335108EF1D88}" type="sibTrans" cxnId="{DAFAF970-2B8E-4967-B744-267538EE8DDE}">
      <dgm:prSet/>
      <dgm:spPr/>
      <dgm:t>
        <a:bodyPr/>
        <a:lstStyle/>
        <a:p>
          <a:endParaRPr lang="en-US"/>
        </a:p>
      </dgm:t>
    </dgm:pt>
    <dgm:pt modelId="{BC7D83D0-B53F-4C96-8E9B-FE11677007C7}">
      <dgm:prSet/>
      <dgm:spPr/>
      <dgm:t>
        <a:bodyPr/>
        <a:lstStyle/>
        <a:p>
          <a:r>
            <a:rPr lang="ru-RU" dirty="0"/>
            <a:t>#include &lt;</a:t>
          </a:r>
          <a:r>
            <a:rPr lang="ru-RU" dirty="0" err="1"/>
            <a:t>string</a:t>
          </a:r>
          <a:r>
            <a:rPr lang="ru-RU" dirty="0"/>
            <a:t>&gt;</a:t>
          </a:r>
          <a:endParaRPr lang="en-US" dirty="0"/>
        </a:p>
      </dgm:t>
    </dgm:pt>
    <dgm:pt modelId="{2590B745-294F-421A-A47F-0372188BC3DB}" type="parTrans" cxnId="{7BFCB1B9-AA62-4D8F-8BBD-C4AEFD7325E8}">
      <dgm:prSet/>
      <dgm:spPr/>
      <dgm:t>
        <a:bodyPr/>
        <a:lstStyle/>
        <a:p>
          <a:endParaRPr lang="en-US"/>
        </a:p>
      </dgm:t>
    </dgm:pt>
    <dgm:pt modelId="{3D6054D3-4BF6-4341-A028-76461A6D19D7}" type="sibTrans" cxnId="{7BFCB1B9-AA62-4D8F-8BBD-C4AEFD7325E8}">
      <dgm:prSet/>
      <dgm:spPr/>
      <dgm:t>
        <a:bodyPr/>
        <a:lstStyle/>
        <a:p>
          <a:endParaRPr lang="en-US"/>
        </a:p>
      </dgm:t>
    </dgm:pt>
    <dgm:pt modelId="{8193412D-B2BF-49F7-AEBF-28B952032586}">
      <dgm:prSet/>
      <dgm:spPr/>
      <dgm:t>
        <a:bodyPr/>
        <a:lstStyle/>
        <a:p>
          <a:r>
            <a:rPr lang="ru-RU" dirty="0"/>
            <a:t>#include &lt;</a:t>
          </a:r>
          <a:r>
            <a:rPr lang="ru-RU" dirty="0" err="1"/>
            <a:t>vector</a:t>
          </a:r>
          <a:r>
            <a:rPr lang="ru-RU" dirty="0"/>
            <a:t>&gt;</a:t>
          </a:r>
          <a:endParaRPr lang="en-US" dirty="0"/>
        </a:p>
      </dgm:t>
    </dgm:pt>
    <dgm:pt modelId="{B356E573-C6AC-4FA0-991F-B5593B9E3122}" type="parTrans" cxnId="{A3AAE7A6-97E7-4C2E-844A-C46035C12DAC}">
      <dgm:prSet/>
      <dgm:spPr/>
      <dgm:t>
        <a:bodyPr/>
        <a:lstStyle/>
        <a:p>
          <a:endParaRPr lang="en-US"/>
        </a:p>
      </dgm:t>
    </dgm:pt>
    <dgm:pt modelId="{BA16D131-9143-4904-BFFA-D379763A26EC}" type="sibTrans" cxnId="{A3AAE7A6-97E7-4C2E-844A-C46035C12DAC}">
      <dgm:prSet/>
      <dgm:spPr/>
      <dgm:t>
        <a:bodyPr/>
        <a:lstStyle/>
        <a:p>
          <a:endParaRPr lang="en-US"/>
        </a:p>
      </dgm:t>
    </dgm:pt>
    <dgm:pt modelId="{324EF84A-ECC0-4A01-9E1B-743925A830AD}">
      <dgm:prSet/>
      <dgm:spPr/>
      <dgm:t>
        <a:bodyPr/>
        <a:lstStyle/>
        <a:p>
          <a:r>
            <a:rPr lang="ru-RU" dirty="0" err="1"/>
            <a:t>using</a:t>
          </a:r>
          <a:r>
            <a:rPr lang="ru-RU" dirty="0"/>
            <a:t> </a:t>
          </a:r>
          <a:r>
            <a:rPr lang="ru-RU" dirty="0" err="1"/>
            <a:t>namespace</a:t>
          </a:r>
          <a:r>
            <a:rPr lang="ru-RU" dirty="0"/>
            <a:t> </a:t>
          </a:r>
          <a:r>
            <a:rPr lang="ru-RU" dirty="0" err="1"/>
            <a:t>std</a:t>
          </a:r>
          <a:r>
            <a:rPr lang="ru-RU" dirty="0"/>
            <a:t>;</a:t>
          </a:r>
          <a:endParaRPr lang="en-US" dirty="0"/>
        </a:p>
      </dgm:t>
    </dgm:pt>
    <dgm:pt modelId="{D34B4775-3F86-4274-9B62-7A5FE7F865C9}" type="parTrans" cxnId="{AE86E6CA-CF79-41A4-BDDC-3601CB17CF40}">
      <dgm:prSet/>
      <dgm:spPr/>
      <dgm:t>
        <a:bodyPr/>
        <a:lstStyle/>
        <a:p>
          <a:endParaRPr lang="en-US"/>
        </a:p>
      </dgm:t>
    </dgm:pt>
    <dgm:pt modelId="{AC5E9121-86CF-4245-AEBC-9611E3EE070D}" type="sibTrans" cxnId="{AE86E6CA-CF79-41A4-BDDC-3601CB17CF40}">
      <dgm:prSet/>
      <dgm:spPr/>
      <dgm:t>
        <a:bodyPr/>
        <a:lstStyle/>
        <a:p>
          <a:endParaRPr lang="en-US"/>
        </a:p>
      </dgm:t>
    </dgm:pt>
    <dgm:pt modelId="{0F92D522-782D-493A-8939-7A730E6EBFAC}">
      <dgm:prSet/>
      <dgm:spPr/>
      <dgm:t>
        <a:bodyPr/>
        <a:lstStyle/>
        <a:p>
          <a:r>
            <a:rPr lang="ru-RU" dirty="0" err="1"/>
            <a:t>int</a:t>
          </a:r>
          <a:r>
            <a:rPr lang="ru-RU" dirty="0"/>
            <a:t> </a:t>
          </a:r>
          <a:r>
            <a:rPr lang="ru-RU" dirty="0" err="1"/>
            <a:t>main</a:t>
          </a:r>
          <a:r>
            <a:rPr lang="ru-RU" dirty="0"/>
            <a:t>() {</a:t>
          </a:r>
          <a:endParaRPr lang="en-US" dirty="0"/>
        </a:p>
      </dgm:t>
    </dgm:pt>
    <dgm:pt modelId="{8762EFB2-E2E0-4D2D-B0F0-4F7D5C004A1F}" type="parTrans" cxnId="{92440A73-BED0-408E-8F5D-21A91E6E842B}">
      <dgm:prSet/>
      <dgm:spPr/>
      <dgm:t>
        <a:bodyPr/>
        <a:lstStyle/>
        <a:p>
          <a:endParaRPr lang="en-US"/>
        </a:p>
      </dgm:t>
    </dgm:pt>
    <dgm:pt modelId="{F0175087-75EE-41E5-B0BA-31BADC998039}" type="sibTrans" cxnId="{92440A73-BED0-408E-8F5D-21A91E6E842B}">
      <dgm:prSet/>
      <dgm:spPr/>
      <dgm:t>
        <a:bodyPr/>
        <a:lstStyle/>
        <a:p>
          <a:endParaRPr lang="en-US"/>
        </a:p>
      </dgm:t>
    </dgm:pt>
    <dgm:pt modelId="{16060CEC-CF4B-4E41-8DAA-46E623377C42}">
      <dgm:prSet/>
      <dgm:spPr/>
      <dgm:t>
        <a:bodyPr/>
        <a:lstStyle/>
        <a:p>
          <a:pPr rtl="0"/>
          <a:r>
            <a:rPr lang="ru-RU" dirty="0">
              <a:latin typeface="Trebuchet MS" panose="020B0603020202020204"/>
            </a:rPr>
            <a:t>    </a:t>
          </a:r>
          <a:r>
            <a:rPr lang="ru-RU" dirty="0" err="1"/>
            <a:t>string</a:t>
          </a:r>
          <a:r>
            <a:rPr lang="ru-RU" dirty="0"/>
            <a:t> a = "</a:t>
          </a:r>
          <a:r>
            <a:rPr lang="ru-RU" dirty="0" err="1"/>
            <a:t>qweqrtyutiopaaasdfghzklmnbvcxx</a:t>
          </a:r>
          <a:r>
            <a:rPr lang="ru-RU" dirty="0"/>
            <a:t>";</a:t>
          </a:r>
          <a:endParaRPr lang="en-US" dirty="0"/>
        </a:p>
      </dgm:t>
    </dgm:pt>
    <dgm:pt modelId="{574384BE-A80B-4418-B5A4-4331F138E305}" type="parTrans" cxnId="{250CB8CC-E82F-485F-A3E3-8CE06CE161FA}">
      <dgm:prSet/>
      <dgm:spPr/>
      <dgm:t>
        <a:bodyPr/>
        <a:lstStyle/>
        <a:p>
          <a:endParaRPr lang="en-US"/>
        </a:p>
      </dgm:t>
    </dgm:pt>
    <dgm:pt modelId="{5B0BDB1B-17C4-4963-85A5-6E4783DAF1C1}" type="sibTrans" cxnId="{250CB8CC-E82F-485F-A3E3-8CE06CE161FA}">
      <dgm:prSet/>
      <dgm:spPr/>
      <dgm:t>
        <a:bodyPr/>
        <a:lstStyle/>
        <a:p>
          <a:endParaRPr lang="en-US"/>
        </a:p>
      </dgm:t>
    </dgm:pt>
    <dgm:pt modelId="{FF25D574-6FA8-43CA-83FC-529D1166BED5}">
      <dgm:prSet/>
      <dgm:spPr/>
      <dgm:t>
        <a:bodyPr/>
        <a:lstStyle/>
        <a:p>
          <a:pPr rtl="0"/>
          <a:r>
            <a:rPr lang="ru-RU" dirty="0">
              <a:latin typeface="Trebuchet MS" panose="020B0603020202020204"/>
            </a:rPr>
            <a:t>    </a:t>
          </a:r>
          <a:r>
            <a:rPr lang="ru-RU" dirty="0"/>
            <a:t>vector &lt;int&gt; b(26);</a:t>
          </a:r>
          <a:endParaRPr lang="en-US" dirty="0"/>
        </a:p>
      </dgm:t>
    </dgm:pt>
    <dgm:pt modelId="{F79CEB35-7C05-4E3B-8CE3-E531668E94EB}" type="parTrans" cxnId="{E9264318-C0E3-4FFB-BC3E-30D7C31B7C9E}">
      <dgm:prSet/>
      <dgm:spPr/>
      <dgm:t>
        <a:bodyPr/>
        <a:lstStyle/>
        <a:p>
          <a:endParaRPr lang="en-US"/>
        </a:p>
      </dgm:t>
    </dgm:pt>
    <dgm:pt modelId="{113C4A2A-ED00-4769-8E9D-560A1B53BCDD}" type="sibTrans" cxnId="{E9264318-C0E3-4FFB-BC3E-30D7C31B7C9E}">
      <dgm:prSet/>
      <dgm:spPr/>
      <dgm:t>
        <a:bodyPr/>
        <a:lstStyle/>
        <a:p>
          <a:endParaRPr lang="en-US"/>
        </a:p>
      </dgm:t>
    </dgm:pt>
    <dgm:pt modelId="{69AE8CC6-C163-44F4-B757-2A54C6F54C0F}">
      <dgm:prSet/>
      <dgm:spPr/>
      <dgm:t>
        <a:bodyPr/>
        <a:lstStyle/>
        <a:p>
          <a:pPr rtl="0"/>
          <a:r>
            <a:rPr lang="ru-RU" dirty="0">
              <a:latin typeface="Trebuchet MS" panose="020B0603020202020204"/>
            </a:rPr>
            <a:t>    </a:t>
          </a:r>
          <a:r>
            <a:rPr lang="ru-RU" dirty="0" err="1"/>
            <a:t>for</a:t>
          </a:r>
          <a:r>
            <a:rPr lang="ru-RU" dirty="0"/>
            <a:t> (</a:t>
          </a:r>
          <a:r>
            <a:rPr lang="ru-RU" dirty="0" err="1"/>
            <a:t>char</a:t>
          </a:r>
          <a:r>
            <a:rPr lang="ru-RU" dirty="0"/>
            <a:t> </a:t>
          </a:r>
          <a:r>
            <a:rPr lang="ru-RU" dirty="0" err="1"/>
            <a:t>i:a</a:t>
          </a:r>
          <a:r>
            <a:rPr lang="ru-RU" dirty="0"/>
            <a:t>) {</a:t>
          </a:r>
          <a:endParaRPr lang="en-US" dirty="0"/>
        </a:p>
      </dgm:t>
    </dgm:pt>
    <dgm:pt modelId="{A209B6BB-79AE-46D9-A75A-46B7A13A7AC7}" type="parTrans" cxnId="{1D6C240F-2548-4148-BA1A-D001A61A7332}">
      <dgm:prSet/>
      <dgm:spPr/>
      <dgm:t>
        <a:bodyPr/>
        <a:lstStyle/>
        <a:p>
          <a:endParaRPr lang="en-US"/>
        </a:p>
      </dgm:t>
    </dgm:pt>
    <dgm:pt modelId="{A631B2C0-4B1F-40D2-AF6B-BE9D52F7357A}" type="sibTrans" cxnId="{1D6C240F-2548-4148-BA1A-D001A61A7332}">
      <dgm:prSet/>
      <dgm:spPr/>
      <dgm:t>
        <a:bodyPr/>
        <a:lstStyle/>
        <a:p>
          <a:endParaRPr lang="en-US"/>
        </a:p>
      </dgm:t>
    </dgm:pt>
    <dgm:pt modelId="{D3DE7594-EDE4-4820-B8A1-79C34F37799B}">
      <dgm:prSet/>
      <dgm:spPr/>
      <dgm:t>
        <a:bodyPr/>
        <a:lstStyle/>
        <a:p>
          <a:pPr rtl="0"/>
          <a:r>
            <a:rPr lang="ru-RU" dirty="0">
              <a:latin typeface="Trebuchet MS" panose="020B0603020202020204"/>
            </a:rPr>
            <a:t>        </a:t>
          </a:r>
          <a:r>
            <a:rPr lang="ru-RU" dirty="0"/>
            <a:t>b[</a:t>
          </a:r>
          <a:r>
            <a:rPr lang="ru-RU" dirty="0" err="1"/>
            <a:t>int</a:t>
          </a:r>
          <a:r>
            <a:rPr lang="ru-RU" dirty="0"/>
            <a:t>(i) - </a:t>
          </a:r>
          <a:r>
            <a:rPr lang="ru-RU" dirty="0" err="1"/>
            <a:t>int</a:t>
          </a:r>
          <a:r>
            <a:rPr lang="ru-RU" dirty="0"/>
            <a:t>('a')] += 1;</a:t>
          </a:r>
          <a:endParaRPr lang="en-US" dirty="0"/>
        </a:p>
      </dgm:t>
    </dgm:pt>
    <dgm:pt modelId="{3473DB18-CA56-492A-AC84-B03E917ED3C8}" type="parTrans" cxnId="{90CAA52C-50BF-4A83-82C9-D44EA0A5F509}">
      <dgm:prSet/>
      <dgm:spPr/>
      <dgm:t>
        <a:bodyPr/>
        <a:lstStyle/>
        <a:p>
          <a:endParaRPr lang="en-US"/>
        </a:p>
      </dgm:t>
    </dgm:pt>
    <dgm:pt modelId="{7A4448A7-CC4C-4316-95D1-4CE4BD06AB18}" type="sibTrans" cxnId="{90CAA52C-50BF-4A83-82C9-D44EA0A5F509}">
      <dgm:prSet/>
      <dgm:spPr/>
      <dgm:t>
        <a:bodyPr/>
        <a:lstStyle/>
        <a:p>
          <a:endParaRPr lang="en-US"/>
        </a:p>
      </dgm:t>
    </dgm:pt>
    <dgm:pt modelId="{F9D790D8-0B5C-44D9-9E1B-24CF6A3AFC8C}">
      <dgm:prSet/>
      <dgm:spPr/>
      <dgm:t>
        <a:bodyPr/>
        <a:lstStyle/>
        <a:p>
          <a:pPr rtl="0"/>
          <a:r>
            <a:rPr lang="ru-RU" dirty="0">
              <a:latin typeface="Trebuchet MS" panose="020B0603020202020204"/>
            </a:rPr>
            <a:t>    </a:t>
          </a:r>
          <a:r>
            <a:rPr lang="ru-RU" dirty="0"/>
            <a:t>}</a:t>
          </a:r>
          <a:endParaRPr lang="en-US" dirty="0"/>
        </a:p>
      </dgm:t>
    </dgm:pt>
    <dgm:pt modelId="{6FBFB688-9A8D-4568-9503-43A3462701E8}" type="parTrans" cxnId="{4245B47D-6038-4F57-80D7-A236FAC61749}">
      <dgm:prSet/>
      <dgm:spPr/>
      <dgm:t>
        <a:bodyPr/>
        <a:lstStyle/>
        <a:p>
          <a:endParaRPr lang="en-US"/>
        </a:p>
      </dgm:t>
    </dgm:pt>
    <dgm:pt modelId="{084E08BC-AEAC-4E05-AFBE-BC52F7280C4E}" type="sibTrans" cxnId="{4245B47D-6038-4F57-80D7-A236FAC61749}">
      <dgm:prSet/>
      <dgm:spPr/>
      <dgm:t>
        <a:bodyPr/>
        <a:lstStyle/>
        <a:p>
          <a:endParaRPr lang="en-US"/>
        </a:p>
      </dgm:t>
    </dgm:pt>
    <dgm:pt modelId="{B890FCEC-C164-4111-9013-58B9C77DEAE0}">
      <dgm:prSet/>
      <dgm:spPr/>
      <dgm:t>
        <a:bodyPr/>
        <a:lstStyle/>
        <a:p>
          <a:pPr rtl="0"/>
          <a:r>
            <a:rPr lang="ru-RU" dirty="0">
              <a:latin typeface="Trebuchet MS" panose="020B0603020202020204"/>
            </a:rPr>
            <a:t>    </a:t>
          </a:r>
          <a:r>
            <a:rPr lang="ru-RU" dirty="0" err="1"/>
            <a:t>int</a:t>
          </a:r>
          <a:r>
            <a:rPr lang="ru-RU" dirty="0"/>
            <a:t> k = 0;</a:t>
          </a:r>
          <a:endParaRPr lang="en-US" dirty="0"/>
        </a:p>
      </dgm:t>
    </dgm:pt>
    <dgm:pt modelId="{1A96A600-03BD-4012-AA3A-BADD75DDAB43}" type="parTrans" cxnId="{64D2961F-6F7C-4119-A8B6-741109B887B6}">
      <dgm:prSet/>
      <dgm:spPr/>
      <dgm:t>
        <a:bodyPr/>
        <a:lstStyle/>
        <a:p>
          <a:endParaRPr lang="en-US"/>
        </a:p>
      </dgm:t>
    </dgm:pt>
    <dgm:pt modelId="{419CD7A2-8594-490A-B9F9-4D388BC51B3C}" type="sibTrans" cxnId="{64D2961F-6F7C-4119-A8B6-741109B887B6}">
      <dgm:prSet/>
      <dgm:spPr/>
      <dgm:t>
        <a:bodyPr/>
        <a:lstStyle/>
        <a:p>
          <a:endParaRPr lang="en-US"/>
        </a:p>
      </dgm:t>
    </dgm:pt>
    <dgm:pt modelId="{F0BD4D9D-B75A-4BDD-817E-A539361F01AF}">
      <dgm:prSet/>
      <dgm:spPr/>
      <dgm:t>
        <a:bodyPr/>
        <a:lstStyle/>
        <a:p>
          <a:pPr rtl="0"/>
          <a:r>
            <a:rPr lang="ru-RU" dirty="0">
              <a:latin typeface="Trebuchet MS" panose="020B0603020202020204"/>
            </a:rPr>
            <a:t>    </a:t>
          </a:r>
          <a:r>
            <a:rPr lang="ru-RU" dirty="0" err="1"/>
            <a:t>for</a:t>
          </a:r>
          <a:r>
            <a:rPr lang="ru-RU" dirty="0"/>
            <a:t> (</a:t>
          </a:r>
          <a:r>
            <a:rPr lang="ru-RU" dirty="0" err="1"/>
            <a:t>int</a:t>
          </a:r>
          <a:r>
            <a:rPr lang="ru-RU" dirty="0"/>
            <a:t> </a:t>
          </a:r>
          <a:r>
            <a:rPr lang="ru-RU" dirty="0" err="1"/>
            <a:t>i:b</a:t>
          </a:r>
          <a:r>
            <a:rPr lang="ru-RU" dirty="0"/>
            <a:t>) {</a:t>
          </a:r>
          <a:endParaRPr lang="en-US" dirty="0"/>
        </a:p>
      </dgm:t>
    </dgm:pt>
    <dgm:pt modelId="{5587DC1D-741B-4536-8018-D8BF6247D3B4}" type="parTrans" cxnId="{9D93109B-7812-406A-854A-ACF0AD591297}">
      <dgm:prSet/>
      <dgm:spPr/>
      <dgm:t>
        <a:bodyPr/>
        <a:lstStyle/>
        <a:p>
          <a:endParaRPr lang="en-US"/>
        </a:p>
      </dgm:t>
    </dgm:pt>
    <dgm:pt modelId="{CECE5F62-4EDB-4149-8E9A-A1E9C05AAF20}" type="sibTrans" cxnId="{9D93109B-7812-406A-854A-ACF0AD591297}">
      <dgm:prSet/>
      <dgm:spPr/>
      <dgm:t>
        <a:bodyPr/>
        <a:lstStyle/>
        <a:p>
          <a:endParaRPr lang="en-US"/>
        </a:p>
      </dgm:t>
    </dgm:pt>
    <dgm:pt modelId="{51E1128B-A484-44A2-AA19-F43B17F5443F}">
      <dgm:prSet/>
      <dgm:spPr/>
      <dgm:t>
        <a:bodyPr/>
        <a:lstStyle/>
        <a:p>
          <a:pPr rtl="0"/>
          <a:r>
            <a:rPr lang="ru-RU" dirty="0">
              <a:latin typeface="Trebuchet MS" panose="020B0603020202020204"/>
            </a:rPr>
            <a:t>        </a:t>
          </a:r>
          <a:r>
            <a:rPr lang="ru-RU" dirty="0" err="1"/>
            <a:t>for</a:t>
          </a:r>
          <a:r>
            <a:rPr lang="ru-RU" dirty="0"/>
            <a:t> (</a:t>
          </a:r>
          <a:r>
            <a:rPr lang="ru-RU" dirty="0" err="1"/>
            <a:t>int</a:t>
          </a:r>
          <a:r>
            <a:rPr lang="ru-RU" dirty="0"/>
            <a:t> j = 0;j &lt; </a:t>
          </a:r>
          <a:r>
            <a:rPr lang="ru-RU" dirty="0" err="1"/>
            <a:t>i;j</a:t>
          </a:r>
          <a:r>
            <a:rPr lang="ru-RU" dirty="0"/>
            <a:t>++) {</a:t>
          </a:r>
          <a:endParaRPr lang="en-US" dirty="0"/>
        </a:p>
      </dgm:t>
    </dgm:pt>
    <dgm:pt modelId="{EFD90214-C904-4AEF-AD4B-745A5D1D629D}" type="parTrans" cxnId="{8569ABAC-027D-46FB-8FFA-EB51BAA22680}">
      <dgm:prSet/>
      <dgm:spPr/>
      <dgm:t>
        <a:bodyPr/>
        <a:lstStyle/>
        <a:p>
          <a:endParaRPr lang="en-US"/>
        </a:p>
      </dgm:t>
    </dgm:pt>
    <dgm:pt modelId="{79890572-8FFE-4121-9E4B-1C8B84B1CD2D}" type="sibTrans" cxnId="{8569ABAC-027D-46FB-8FFA-EB51BAA22680}">
      <dgm:prSet/>
      <dgm:spPr/>
      <dgm:t>
        <a:bodyPr/>
        <a:lstStyle/>
        <a:p>
          <a:endParaRPr lang="en-US"/>
        </a:p>
      </dgm:t>
    </dgm:pt>
    <dgm:pt modelId="{D7EAFA83-F305-4E72-9F34-93CB85864073}">
      <dgm:prSet/>
      <dgm:spPr/>
      <dgm:t>
        <a:bodyPr/>
        <a:lstStyle/>
        <a:p>
          <a:pPr rtl="0"/>
          <a:r>
            <a:rPr lang="ru-RU" dirty="0">
              <a:latin typeface="Trebuchet MS" panose="020B0603020202020204"/>
            </a:rPr>
            <a:t>            </a:t>
          </a:r>
          <a:r>
            <a:rPr lang="ru-RU" dirty="0" err="1">
              <a:latin typeface="Trebuchet MS" panose="020B0603020202020204"/>
            </a:rPr>
            <a:t>cout</a:t>
          </a:r>
          <a:r>
            <a:rPr lang="ru-RU" dirty="0"/>
            <a:t> &lt;&lt; </a:t>
          </a:r>
          <a:r>
            <a:rPr lang="ru-RU" dirty="0" err="1"/>
            <a:t>char</a:t>
          </a:r>
          <a:r>
            <a:rPr lang="ru-RU" dirty="0"/>
            <a:t>(k + </a:t>
          </a:r>
          <a:r>
            <a:rPr lang="ru-RU" dirty="0" err="1"/>
            <a:t>int</a:t>
          </a:r>
          <a:r>
            <a:rPr lang="ru-RU" dirty="0"/>
            <a:t>('a</a:t>
          </a:r>
          <a:r>
            <a:rPr lang="ru-RU" dirty="0">
              <a:latin typeface="Trebuchet MS" panose="020B0603020202020204"/>
            </a:rPr>
            <a:t>'));</a:t>
          </a:r>
          <a:endParaRPr lang="en-US" dirty="0">
            <a:latin typeface="Trebuchet MS" panose="020B0603020202020204"/>
          </a:endParaRPr>
        </a:p>
      </dgm:t>
    </dgm:pt>
    <dgm:pt modelId="{5B7C8A4F-3490-4982-BB80-AEF52BB4C9FB}" type="parTrans" cxnId="{A9248F15-02A0-4CBF-8879-D432FFAA2CE7}">
      <dgm:prSet/>
      <dgm:spPr/>
      <dgm:t>
        <a:bodyPr/>
        <a:lstStyle/>
        <a:p>
          <a:endParaRPr lang="en-US"/>
        </a:p>
      </dgm:t>
    </dgm:pt>
    <dgm:pt modelId="{738E1158-3BB7-4482-891F-8B2BE47C63AE}" type="sibTrans" cxnId="{A9248F15-02A0-4CBF-8879-D432FFAA2CE7}">
      <dgm:prSet/>
      <dgm:spPr/>
      <dgm:t>
        <a:bodyPr/>
        <a:lstStyle/>
        <a:p>
          <a:endParaRPr lang="en-US"/>
        </a:p>
      </dgm:t>
    </dgm:pt>
    <dgm:pt modelId="{3A565145-8B00-402B-9B6E-C1BA2530CBF7}">
      <dgm:prSet/>
      <dgm:spPr/>
      <dgm:t>
        <a:bodyPr/>
        <a:lstStyle/>
        <a:p>
          <a:pPr rtl="0"/>
          <a:r>
            <a:rPr lang="ru-RU" dirty="0">
              <a:latin typeface="Trebuchet MS" panose="020B0603020202020204"/>
            </a:rPr>
            <a:t>        </a:t>
          </a:r>
          <a:r>
            <a:rPr lang="ru-RU" dirty="0"/>
            <a:t>k++;</a:t>
          </a:r>
          <a:endParaRPr lang="en-US" dirty="0"/>
        </a:p>
      </dgm:t>
    </dgm:pt>
    <dgm:pt modelId="{D57A26F6-8FCF-4F08-8E06-9AE54E8F27D3}" type="parTrans" cxnId="{F1F239AB-3D41-46BF-A0DC-383AAC003CC6}">
      <dgm:prSet/>
      <dgm:spPr/>
      <dgm:t>
        <a:bodyPr/>
        <a:lstStyle/>
        <a:p>
          <a:endParaRPr lang="en-US"/>
        </a:p>
      </dgm:t>
    </dgm:pt>
    <dgm:pt modelId="{CB48155C-9401-4572-BE5E-5F2C716382E2}" type="sibTrans" cxnId="{F1F239AB-3D41-46BF-A0DC-383AAC003CC6}">
      <dgm:prSet/>
      <dgm:spPr/>
      <dgm:t>
        <a:bodyPr/>
        <a:lstStyle/>
        <a:p>
          <a:endParaRPr lang="en-US"/>
        </a:p>
      </dgm:t>
    </dgm:pt>
    <dgm:pt modelId="{679B0F5A-7ADC-4BF1-A89C-41DDEE6A4FD9}">
      <dgm:prSet/>
      <dgm:spPr/>
      <dgm:t>
        <a:bodyPr/>
        <a:lstStyle/>
        <a:p>
          <a:pPr rtl="0"/>
          <a:r>
            <a:rPr lang="ru-RU" dirty="0">
              <a:latin typeface="Trebuchet MS" panose="020B0603020202020204"/>
            </a:rPr>
            <a:t>    </a:t>
          </a:r>
          <a:r>
            <a:rPr lang="ru-RU" dirty="0"/>
            <a:t>}</a:t>
          </a:r>
          <a:endParaRPr lang="en-US" dirty="0"/>
        </a:p>
      </dgm:t>
    </dgm:pt>
    <dgm:pt modelId="{564402D6-F19F-4A75-9178-33C8627A3988}" type="parTrans" cxnId="{D9369815-795B-4F9A-8ECA-1CCEFBBE7C87}">
      <dgm:prSet/>
      <dgm:spPr/>
      <dgm:t>
        <a:bodyPr/>
        <a:lstStyle/>
        <a:p>
          <a:endParaRPr lang="en-US"/>
        </a:p>
      </dgm:t>
    </dgm:pt>
    <dgm:pt modelId="{12B7BA85-E409-422C-AFCE-E50636DAA2A4}" type="sibTrans" cxnId="{D9369815-795B-4F9A-8ECA-1CCEFBBE7C87}">
      <dgm:prSet/>
      <dgm:spPr/>
      <dgm:t>
        <a:bodyPr/>
        <a:lstStyle/>
        <a:p>
          <a:endParaRPr lang="en-US"/>
        </a:p>
      </dgm:t>
    </dgm:pt>
    <dgm:pt modelId="{858ABF14-910D-4771-B86C-3BDC542A7BC9}">
      <dgm:prSet/>
      <dgm:spPr/>
      <dgm:t>
        <a:bodyPr/>
        <a:lstStyle/>
        <a:p>
          <a:pPr rtl="0"/>
          <a:r>
            <a:rPr lang="ru-RU" dirty="0">
              <a:latin typeface="Trebuchet MS" panose="020B0603020202020204"/>
            </a:rPr>
            <a:t>    </a:t>
          </a:r>
          <a:r>
            <a:rPr lang="ru-RU" dirty="0" err="1"/>
            <a:t>return</a:t>
          </a:r>
          <a:r>
            <a:rPr lang="ru-RU" dirty="0"/>
            <a:t> 0;</a:t>
          </a:r>
          <a:endParaRPr lang="en-US" dirty="0"/>
        </a:p>
      </dgm:t>
    </dgm:pt>
    <dgm:pt modelId="{C6706068-BF91-4C9E-8EA0-180EA3A50B52}" type="parTrans" cxnId="{E9FD9258-0DB4-49B7-9B7E-FA194182C687}">
      <dgm:prSet/>
      <dgm:spPr/>
      <dgm:t>
        <a:bodyPr/>
        <a:lstStyle/>
        <a:p>
          <a:endParaRPr lang="en-US"/>
        </a:p>
      </dgm:t>
    </dgm:pt>
    <dgm:pt modelId="{C5454340-4F41-4DAD-89EB-CBFF39D3611B}" type="sibTrans" cxnId="{E9FD9258-0DB4-49B7-9B7E-FA194182C687}">
      <dgm:prSet/>
      <dgm:spPr/>
      <dgm:t>
        <a:bodyPr/>
        <a:lstStyle/>
        <a:p>
          <a:endParaRPr lang="en-US"/>
        </a:p>
      </dgm:t>
    </dgm:pt>
    <dgm:pt modelId="{79BADDF5-624A-4130-BF01-9B30D84CBA17}">
      <dgm:prSet/>
      <dgm:spPr/>
      <dgm:t>
        <a:bodyPr/>
        <a:lstStyle/>
        <a:p>
          <a:pPr rtl="0"/>
          <a:r>
            <a:rPr lang="ru-RU" dirty="0">
              <a:latin typeface="Trebuchet MS" panose="020B0603020202020204"/>
            </a:rPr>
            <a:t>    </a:t>
          </a:r>
          <a:r>
            <a:rPr lang="ru-RU" dirty="0"/>
            <a:t>}</a:t>
          </a:r>
          <a:endParaRPr lang="en-US" dirty="0"/>
        </a:p>
      </dgm:t>
    </dgm:pt>
    <dgm:pt modelId="{01236D6C-77F7-4008-AD9E-FE6989ACB464}" type="parTrans" cxnId="{71EA46FD-62C9-4CB2-BEE9-A414198DBA7A}">
      <dgm:prSet/>
      <dgm:spPr/>
      <dgm:t>
        <a:bodyPr/>
        <a:lstStyle/>
        <a:p>
          <a:endParaRPr lang="en-US"/>
        </a:p>
      </dgm:t>
    </dgm:pt>
    <dgm:pt modelId="{67B0520C-8CAC-4AD9-96F9-C5C2FC22C454}" type="sibTrans" cxnId="{71EA46FD-62C9-4CB2-BEE9-A414198DBA7A}">
      <dgm:prSet/>
      <dgm:spPr/>
      <dgm:t>
        <a:bodyPr/>
        <a:lstStyle/>
        <a:p>
          <a:endParaRPr lang="en-US"/>
        </a:p>
      </dgm:t>
    </dgm:pt>
    <dgm:pt modelId="{04C1C428-8279-4CD4-BA2C-2173D366BB1D}">
      <dgm:prSet phldr="0"/>
      <dgm:spPr/>
      <dgm:t>
        <a:bodyPr/>
        <a:lstStyle/>
        <a:p>
          <a:pPr rtl="0"/>
          <a:r>
            <a:rPr lang="ru-RU" dirty="0">
              <a:latin typeface="Trebuchet MS" panose="020B0603020202020204"/>
            </a:rPr>
            <a:t>        }</a:t>
          </a:r>
          <a:endParaRPr lang="ru-RU" dirty="0"/>
        </a:p>
      </dgm:t>
    </dgm:pt>
    <dgm:pt modelId="{B102CEB7-B933-4748-8DEB-7CF078D10DD6}" type="parTrans" cxnId="{EB5D0FD4-0DF9-4647-8252-DF2B45EA9151}">
      <dgm:prSet/>
      <dgm:spPr/>
    </dgm:pt>
    <dgm:pt modelId="{65EE4845-536B-40EF-9B8D-D074FAFF5895}" type="sibTrans" cxnId="{EB5D0FD4-0DF9-4647-8252-DF2B45EA9151}">
      <dgm:prSet/>
      <dgm:spPr/>
    </dgm:pt>
    <dgm:pt modelId="{3749C8B1-B5C6-4547-902D-4BF60784351F}" type="pres">
      <dgm:prSet presAssocID="{BE5236B9-B013-419A-A165-AE3DE2DD1B0C}" presName="vert0" presStyleCnt="0">
        <dgm:presLayoutVars>
          <dgm:dir/>
          <dgm:animOne val="branch"/>
          <dgm:animLvl val="lvl"/>
        </dgm:presLayoutVars>
      </dgm:prSet>
      <dgm:spPr/>
      <dgm:t>
        <a:bodyPr/>
        <a:lstStyle/>
        <a:p>
          <a:endParaRPr lang="ru-RU"/>
        </a:p>
      </dgm:t>
    </dgm:pt>
    <dgm:pt modelId="{8443879D-EE88-431F-AEA6-4A880A99AE5D}" type="pres">
      <dgm:prSet presAssocID="{BE80CAAF-1FB7-467B-956B-B22B4B346E44}" presName="thickLine" presStyleLbl="alignNode1" presStyleIdx="0" presStyleCnt="19"/>
      <dgm:spPr/>
    </dgm:pt>
    <dgm:pt modelId="{C67BE15D-1049-4DF7-AF8C-D783BF03BE2E}" type="pres">
      <dgm:prSet presAssocID="{BE80CAAF-1FB7-467B-956B-B22B4B346E44}" presName="horz1" presStyleCnt="0"/>
      <dgm:spPr/>
    </dgm:pt>
    <dgm:pt modelId="{B3B6EB35-3321-4A9F-9129-6B8B072613F9}" type="pres">
      <dgm:prSet presAssocID="{BE80CAAF-1FB7-467B-956B-B22B4B346E44}" presName="tx1" presStyleLbl="revTx" presStyleIdx="0" presStyleCnt="19"/>
      <dgm:spPr/>
      <dgm:t>
        <a:bodyPr/>
        <a:lstStyle/>
        <a:p>
          <a:endParaRPr lang="ru-RU"/>
        </a:p>
      </dgm:t>
    </dgm:pt>
    <dgm:pt modelId="{960FA754-FB01-4A50-B41F-8B46D70EE945}" type="pres">
      <dgm:prSet presAssocID="{BE80CAAF-1FB7-467B-956B-B22B4B346E44}" presName="vert1" presStyleCnt="0"/>
      <dgm:spPr/>
    </dgm:pt>
    <dgm:pt modelId="{9202F81C-84C6-427B-B7EA-FCC6A5EEAB17}" type="pres">
      <dgm:prSet presAssocID="{BC7D83D0-B53F-4C96-8E9B-FE11677007C7}" presName="thickLine" presStyleLbl="alignNode1" presStyleIdx="1" presStyleCnt="19"/>
      <dgm:spPr/>
    </dgm:pt>
    <dgm:pt modelId="{4B8E6C4B-9E49-4D79-A6A5-D71EA99BF5EF}" type="pres">
      <dgm:prSet presAssocID="{BC7D83D0-B53F-4C96-8E9B-FE11677007C7}" presName="horz1" presStyleCnt="0"/>
      <dgm:spPr/>
    </dgm:pt>
    <dgm:pt modelId="{CB287F5F-49D0-4C81-8C9B-3FA54866832A}" type="pres">
      <dgm:prSet presAssocID="{BC7D83D0-B53F-4C96-8E9B-FE11677007C7}" presName="tx1" presStyleLbl="revTx" presStyleIdx="1" presStyleCnt="19"/>
      <dgm:spPr/>
      <dgm:t>
        <a:bodyPr/>
        <a:lstStyle/>
        <a:p>
          <a:endParaRPr lang="ru-RU"/>
        </a:p>
      </dgm:t>
    </dgm:pt>
    <dgm:pt modelId="{49D81020-6FA0-4926-AE97-548F0FD58E89}" type="pres">
      <dgm:prSet presAssocID="{BC7D83D0-B53F-4C96-8E9B-FE11677007C7}" presName="vert1" presStyleCnt="0"/>
      <dgm:spPr/>
    </dgm:pt>
    <dgm:pt modelId="{D08BF56D-9CF5-43F3-9F73-64B98E61465E}" type="pres">
      <dgm:prSet presAssocID="{8193412D-B2BF-49F7-AEBF-28B952032586}" presName="thickLine" presStyleLbl="alignNode1" presStyleIdx="2" presStyleCnt="19"/>
      <dgm:spPr/>
    </dgm:pt>
    <dgm:pt modelId="{BCE2A087-A045-467E-921F-C80BE9B497C7}" type="pres">
      <dgm:prSet presAssocID="{8193412D-B2BF-49F7-AEBF-28B952032586}" presName="horz1" presStyleCnt="0"/>
      <dgm:spPr/>
    </dgm:pt>
    <dgm:pt modelId="{ECD51E24-F22A-47F2-B9B2-0E36C9BC79F8}" type="pres">
      <dgm:prSet presAssocID="{8193412D-B2BF-49F7-AEBF-28B952032586}" presName="tx1" presStyleLbl="revTx" presStyleIdx="2" presStyleCnt="19"/>
      <dgm:spPr/>
      <dgm:t>
        <a:bodyPr/>
        <a:lstStyle/>
        <a:p>
          <a:endParaRPr lang="ru-RU"/>
        </a:p>
      </dgm:t>
    </dgm:pt>
    <dgm:pt modelId="{6E3352C4-47D6-41AF-A76D-51F2346DEA61}" type="pres">
      <dgm:prSet presAssocID="{8193412D-B2BF-49F7-AEBF-28B952032586}" presName="vert1" presStyleCnt="0"/>
      <dgm:spPr/>
    </dgm:pt>
    <dgm:pt modelId="{72F939A6-2812-4518-857F-48C8FAF7B8B6}" type="pres">
      <dgm:prSet presAssocID="{324EF84A-ECC0-4A01-9E1B-743925A830AD}" presName="thickLine" presStyleLbl="alignNode1" presStyleIdx="3" presStyleCnt="19"/>
      <dgm:spPr/>
    </dgm:pt>
    <dgm:pt modelId="{0DDDE73F-4B44-4093-B52D-7855E7F70C6A}" type="pres">
      <dgm:prSet presAssocID="{324EF84A-ECC0-4A01-9E1B-743925A830AD}" presName="horz1" presStyleCnt="0"/>
      <dgm:spPr/>
    </dgm:pt>
    <dgm:pt modelId="{D37B8EB4-2B70-46A8-A15D-304D9FC51028}" type="pres">
      <dgm:prSet presAssocID="{324EF84A-ECC0-4A01-9E1B-743925A830AD}" presName="tx1" presStyleLbl="revTx" presStyleIdx="3" presStyleCnt="19"/>
      <dgm:spPr/>
      <dgm:t>
        <a:bodyPr/>
        <a:lstStyle/>
        <a:p>
          <a:endParaRPr lang="ru-RU"/>
        </a:p>
      </dgm:t>
    </dgm:pt>
    <dgm:pt modelId="{D9F1F6E7-19FB-4B4A-999F-2B9747F80B05}" type="pres">
      <dgm:prSet presAssocID="{324EF84A-ECC0-4A01-9E1B-743925A830AD}" presName="vert1" presStyleCnt="0"/>
      <dgm:spPr/>
    </dgm:pt>
    <dgm:pt modelId="{349FBB0C-593F-402F-837E-E0D0FBE7A8D6}" type="pres">
      <dgm:prSet presAssocID="{0F92D522-782D-493A-8939-7A730E6EBFAC}" presName="thickLine" presStyleLbl="alignNode1" presStyleIdx="4" presStyleCnt="19"/>
      <dgm:spPr/>
    </dgm:pt>
    <dgm:pt modelId="{97B24043-6321-4035-964D-B1F5E221A27B}" type="pres">
      <dgm:prSet presAssocID="{0F92D522-782D-493A-8939-7A730E6EBFAC}" presName="horz1" presStyleCnt="0"/>
      <dgm:spPr/>
    </dgm:pt>
    <dgm:pt modelId="{6FDE90D2-F540-499D-81D6-EB284F6C4B36}" type="pres">
      <dgm:prSet presAssocID="{0F92D522-782D-493A-8939-7A730E6EBFAC}" presName="tx1" presStyleLbl="revTx" presStyleIdx="4" presStyleCnt="19"/>
      <dgm:spPr/>
      <dgm:t>
        <a:bodyPr/>
        <a:lstStyle/>
        <a:p>
          <a:endParaRPr lang="ru-RU"/>
        </a:p>
      </dgm:t>
    </dgm:pt>
    <dgm:pt modelId="{2D3B37A5-C2C2-4DC6-9C29-E42AD3532FB7}" type="pres">
      <dgm:prSet presAssocID="{0F92D522-782D-493A-8939-7A730E6EBFAC}" presName="vert1" presStyleCnt="0"/>
      <dgm:spPr/>
    </dgm:pt>
    <dgm:pt modelId="{EFB425C7-8ACB-4569-86F4-0271C8B77E50}" type="pres">
      <dgm:prSet presAssocID="{16060CEC-CF4B-4E41-8DAA-46E623377C42}" presName="thickLine" presStyleLbl="alignNode1" presStyleIdx="5" presStyleCnt="19"/>
      <dgm:spPr/>
    </dgm:pt>
    <dgm:pt modelId="{2F57CAF9-0A85-414B-8F31-9A89D04B728E}" type="pres">
      <dgm:prSet presAssocID="{16060CEC-CF4B-4E41-8DAA-46E623377C42}" presName="horz1" presStyleCnt="0"/>
      <dgm:spPr/>
    </dgm:pt>
    <dgm:pt modelId="{4A6CAE51-3AB5-463E-AA74-588A7A06C6CE}" type="pres">
      <dgm:prSet presAssocID="{16060CEC-CF4B-4E41-8DAA-46E623377C42}" presName="tx1" presStyleLbl="revTx" presStyleIdx="5" presStyleCnt="19"/>
      <dgm:spPr/>
      <dgm:t>
        <a:bodyPr/>
        <a:lstStyle/>
        <a:p>
          <a:endParaRPr lang="ru-RU"/>
        </a:p>
      </dgm:t>
    </dgm:pt>
    <dgm:pt modelId="{21FD4C04-57EF-4B10-B973-C726EA892605}" type="pres">
      <dgm:prSet presAssocID="{16060CEC-CF4B-4E41-8DAA-46E623377C42}" presName="vert1" presStyleCnt="0"/>
      <dgm:spPr/>
    </dgm:pt>
    <dgm:pt modelId="{63E2D8CA-513A-4658-B45E-9AF81248C7AC}" type="pres">
      <dgm:prSet presAssocID="{FF25D574-6FA8-43CA-83FC-529D1166BED5}" presName="thickLine" presStyleLbl="alignNode1" presStyleIdx="6" presStyleCnt="19"/>
      <dgm:spPr/>
    </dgm:pt>
    <dgm:pt modelId="{3444F270-1A9C-4E2A-8EF7-B2B857E96259}" type="pres">
      <dgm:prSet presAssocID="{FF25D574-6FA8-43CA-83FC-529D1166BED5}" presName="horz1" presStyleCnt="0"/>
      <dgm:spPr/>
    </dgm:pt>
    <dgm:pt modelId="{E924B6AB-F1DF-4344-A87F-FF5D91A85913}" type="pres">
      <dgm:prSet presAssocID="{FF25D574-6FA8-43CA-83FC-529D1166BED5}" presName="tx1" presStyleLbl="revTx" presStyleIdx="6" presStyleCnt="19"/>
      <dgm:spPr/>
      <dgm:t>
        <a:bodyPr/>
        <a:lstStyle/>
        <a:p>
          <a:endParaRPr lang="ru-RU"/>
        </a:p>
      </dgm:t>
    </dgm:pt>
    <dgm:pt modelId="{9052F3B5-37A1-4E8B-AB86-22121B208E67}" type="pres">
      <dgm:prSet presAssocID="{FF25D574-6FA8-43CA-83FC-529D1166BED5}" presName="vert1" presStyleCnt="0"/>
      <dgm:spPr/>
    </dgm:pt>
    <dgm:pt modelId="{04EA264F-31E5-44EA-A7E4-5C37D8E2F8AD}" type="pres">
      <dgm:prSet presAssocID="{69AE8CC6-C163-44F4-B757-2A54C6F54C0F}" presName="thickLine" presStyleLbl="alignNode1" presStyleIdx="7" presStyleCnt="19"/>
      <dgm:spPr/>
    </dgm:pt>
    <dgm:pt modelId="{44B5E69C-8DD3-4C92-BC3A-AA7A13D6AF97}" type="pres">
      <dgm:prSet presAssocID="{69AE8CC6-C163-44F4-B757-2A54C6F54C0F}" presName="horz1" presStyleCnt="0"/>
      <dgm:spPr/>
    </dgm:pt>
    <dgm:pt modelId="{1F85F5A9-190C-4D56-824D-0DEC38DE479D}" type="pres">
      <dgm:prSet presAssocID="{69AE8CC6-C163-44F4-B757-2A54C6F54C0F}" presName="tx1" presStyleLbl="revTx" presStyleIdx="7" presStyleCnt="19"/>
      <dgm:spPr/>
      <dgm:t>
        <a:bodyPr/>
        <a:lstStyle/>
        <a:p>
          <a:endParaRPr lang="ru-RU"/>
        </a:p>
      </dgm:t>
    </dgm:pt>
    <dgm:pt modelId="{403918E6-AB4E-4E65-B032-96FDBA9EDAE0}" type="pres">
      <dgm:prSet presAssocID="{69AE8CC6-C163-44F4-B757-2A54C6F54C0F}" presName="vert1" presStyleCnt="0"/>
      <dgm:spPr/>
    </dgm:pt>
    <dgm:pt modelId="{8CE4B4AD-5296-4AD4-B603-2CC6BEE0D01E}" type="pres">
      <dgm:prSet presAssocID="{D3DE7594-EDE4-4820-B8A1-79C34F37799B}" presName="thickLine" presStyleLbl="alignNode1" presStyleIdx="8" presStyleCnt="19"/>
      <dgm:spPr/>
    </dgm:pt>
    <dgm:pt modelId="{F2AB2E5A-E014-4963-B2A5-C4CB1E634AAB}" type="pres">
      <dgm:prSet presAssocID="{D3DE7594-EDE4-4820-B8A1-79C34F37799B}" presName="horz1" presStyleCnt="0"/>
      <dgm:spPr/>
    </dgm:pt>
    <dgm:pt modelId="{518048BC-8815-4323-8493-A01C4FAD9597}" type="pres">
      <dgm:prSet presAssocID="{D3DE7594-EDE4-4820-B8A1-79C34F37799B}" presName="tx1" presStyleLbl="revTx" presStyleIdx="8" presStyleCnt="19"/>
      <dgm:spPr/>
      <dgm:t>
        <a:bodyPr/>
        <a:lstStyle/>
        <a:p>
          <a:endParaRPr lang="ru-RU"/>
        </a:p>
      </dgm:t>
    </dgm:pt>
    <dgm:pt modelId="{B02F6ACB-021F-4090-8FF6-145E18CDFFCF}" type="pres">
      <dgm:prSet presAssocID="{D3DE7594-EDE4-4820-B8A1-79C34F37799B}" presName="vert1" presStyleCnt="0"/>
      <dgm:spPr/>
    </dgm:pt>
    <dgm:pt modelId="{F2538586-0B13-48D1-91E1-80F2919AD362}" type="pres">
      <dgm:prSet presAssocID="{F9D790D8-0B5C-44D9-9E1B-24CF6A3AFC8C}" presName="thickLine" presStyleLbl="alignNode1" presStyleIdx="9" presStyleCnt="19"/>
      <dgm:spPr/>
    </dgm:pt>
    <dgm:pt modelId="{F9C54B3C-39AD-4537-AF82-64D38806F10A}" type="pres">
      <dgm:prSet presAssocID="{F9D790D8-0B5C-44D9-9E1B-24CF6A3AFC8C}" presName="horz1" presStyleCnt="0"/>
      <dgm:spPr/>
    </dgm:pt>
    <dgm:pt modelId="{9001D0B6-ECA4-4796-833D-DF1304D603F5}" type="pres">
      <dgm:prSet presAssocID="{F9D790D8-0B5C-44D9-9E1B-24CF6A3AFC8C}" presName="tx1" presStyleLbl="revTx" presStyleIdx="9" presStyleCnt="19"/>
      <dgm:spPr/>
      <dgm:t>
        <a:bodyPr/>
        <a:lstStyle/>
        <a:p>
          <a:endParaRPr lang="ru-RU"/>
        </a:p>
      </dgm:t>
    </dgm:pt>
    <dgm:pt modelId="{775E78DC-FB6E-4FAA-B91E-F387B0EBE375}" type="pres">
      <dgm:prSet presAssocID="{F9D790D8-0B5C-44D9-9E1B-24CF6A3AFC8C}" presName="vert1" presStyleCnt="0"/>
      <dgm:spPr/>
    </dgm:pt>
    <dgm:pt modelId="{8C44EB68-1AE5-4F62-A03A-CD4F1E24CB56}" type="pres">
      <dgm:prSet presAssocID="{B890FCEC-C164-4111-9013-58B9C77DEAE0}" presName="thickLine" presStyleLbl="alignNode1" presStyleIdx="10" presStyleCnt="19"/>
      <dgm:spPr/>
    </dgm:pt>
    <dgm:pt modelId="{0A828333-0666-4706-9CD2-54CD831DA002}" type="pres">
      <dgm:prSet presAssocID="{B890FCEC-C164-4111-9013-58B9C77DEAE0}" presName="horz1" presStyleCnt="0"/>
      <dgm:spPr/>
    </dgm:pt>
    <dgm:pt modelId="{A4561FD9-437E-4144-859D-B6D4CC52BFFC}" type="pres">
      <dgm:prSet presAssocID="{B890FCEC-C164-4111-9013-58B9C77DEAE0}" presName="tx1" presStyleLbl="revTx" presStyleIdx="10" presStyleCnt="19"/>
      <dgm:spPr/>
      <dgm:t>
        <a:bodyPr/>
        <a:lstStyle/>
        <a:p>
          <a:endParaRPr lang="ru-RU"/>
        </a:p>
      </dgm:t>
    </dgm:pt>
    <dgm:pt modelId="{7C321846-5512-4AAE-9AF0-26C7FE49830D}" type="pres">
      <dgm:prSet presAssocID="{B890FCEC-C164-4111-9013-58B9C77DEAE0}" presName="vert1" presStyleCnt="0"/>
      <dgm:spPr/>
    </dgm:pt>
    <dgm:pt modelId="{BC9D3EBB-F27A-48D3-AF36-11C5556FDFA7}" type="pres">
      <dgm:prSet presAssocID="{F0BD4D9D-B75A-4BDD-817E-A539361F01AF}" presName="thickLine" presStyleLbl="alignNode1" presStyleIdx="11" presStyleCnt="19"/>
      <dgm:spPr/>
    </dgm:pt>
    <dgm:pt modelId="{74FEF255-F287-4246-AE06-909D18D3857E}" type="pres">
      <dgm:prSet presAssocID="{F0BD4D9D-B75A-4BDD-817E-A539361F01AF}" presName="horz1" presStyleCnt="0"/>
      <dgm:spPr/>
    </dgm:pt>
    <dgm:pt modelId="{ACDB2B96-0A8C-4F1E-8D1A-34CE52AC5D7F}" type="pres">
      <dgm:prSet presAssocID="{F0BD4D9D-B75A-4BDD-817E-A539361F01AF}" presName="tx1" presStyleLbl="revTx" presStyleIdx="11" presStyleCnt="19"/>
      <dgm:spPr/>
      <dgm:t>
        <a:bodyPr/>
        <a:lstStyle/>
        <a:p>
          <a:endParaRPr lang="ru-RU"/>
        </a:p>
      </dgm:t>
    </dgm:pt>
    <dgm:pt modelId="{F8C4E62A-C812-45F5-BE48-06624DD99B5F}" type="pres">
      <dgm:prSet presAssocID="{F0BD4D9D-B75A-4BDD-817E-A539361F01AF}" presName="vert1" presStyleCnt="0"/>
      <dgm:spPr/>
    </dgm:pt>
    <dgm:pt modelId="{4109FFB1-4B23-4A2B-BE83-4BB92A0E0DFF}" type="pres">
      <dgm:prSet presAssocID="{51E1128B-A484-44A2-AA19-F43B17F5443F}" presName="thickLine" presStyleLbl="alignNode1" presStyleIdx="12" presStyleCnt="19"/>
      <dgm:spPr/>
    </dgm:pt>
    <dgm:pt modelId="{9243E491-72E0-43E3-B669-AE117A80543F}" type="pres">
      <dgm:prSet presAssocID="{51E1128B-A484-44A2-AA19-F43B17F5443F}" presName="horz1" presStyleCnt="0"/>
      <dgm:spPr/>
    </dgm:pt>
    <dgm:pt modelId="{EE632C42-7013-4257-B216-3681DAE17E9F}" type="pres">
      <dgm:prSet presAssocID="{51E1128B-A484-44A2-AA19-F43B17F5443F}" presName="tx1" presStyleLbl="revTx" presStyleIdx="12" presStyleCnt="19"/>
      <dgm:spPr/>
      <dgm:t>
        <a:bodyPr/>
        <a:lstStyle/>
        <a:p>
          <a:endParaRPr lang="ru-RU"/>
        </a:p>
      </dgm:t>
    </dgm:pt>
    <dgm:pt modelId="{C43F6F2F-6A3A-4400-8C3B-533CB2D0AE1F}" type="pres">
      <dgm:prSet presAssocID="{51E1128B-A484-44A2-AA19-F43B17F5443F}" presName="vert1" presStyleCnt="0"/>
      <dgm:spPr/>
    </dgm:pt>
    <dgm:pt modelId="{7628ABB7-8B1B-41D3-801A-FD37764D9E76}" type="pres">
      <dgm:prSet presAssocID="{D7EAFA83-F305-4E72-9F34-93CB85864073}" presName="thickLine" presStyleLbl="alignNode1" presStyleIdx="13" presStyleCnt="19"/>
      <dgm:spPr/>
    </dgm:pt>
    <dgm:pt modelId="{7AF64399-DBC6-4554-82FE-88FE5E158277}" type="pres">
      <dgm:prSet presAssocID="{D7EAFA83-F305-4E72-9F34-93CB85864073}" presName="horz1" presStyleCnt="0"/>
      <dgm:spPr/>
    </dgm:pt>
    <dgm:pt modelId="{2E643F61-3725-4D44-9982-F21A43956FE6}" type="pres">
      <dgm:prSet presAssocID="{D7EAFA83-F305-4E72-9F34-93CB85864073}" presName="tx1" presStyleLbl="revTx" presStyleIdx="13" presStyleCnt="19"/>
      <dgm:spPr/>
      <dgm:t>
        <a:bodyPr/>
        <a:lstStyle/>
        <a:p>
          <a:endParaRPr lang="ru-RU"/>
        </a:p>
      </dgm:t>
    </dgm:pt>
    <dgm:pt modelId="{40FABAF0-6D6D-4282-8B76-FFECC4704866}" type="pres">
      <dgm:prSet presAssocID="{D7EAFA83-F305-4E72-9F34-93CB85864073}" presName="vert1" presStyleCnt="0"/>
      <dgm:spPr/>
    </dgm:pt>
    <dgm:pt modelId="{63457F1A-0976-41F8-BCE3-03580D90CA5A}" type="pres">
      <dgm:prSet presAssocID="{04C1C428-8279-4CD4-BA2C-2173D366BB1D}" presName="thickLine" presStyleLbl="alignNode1" presStyleIdx="14" presStyleCnt="19"/>
      <dgm:spPr/>
    </dgm:pt>
    <dgm:pt modelId="{C0DBEFDA-CE09-4F73-8692-06693ECF9779}" type="pres">
      <dgm:prSet presAssocID="{04C1C428-8279-4CD4-BA2C-2173D366BB1D}" presName="horz1" presStyleCnt="0"/>
      <dgm:spPr/>
    </dgm:pt>
    <dgm:pt modelId="{750E9E82-9075-4E4F-912D-94266709ACCE}" type="pres">
      <dgm:prSet presAssocID="{04C1C428-8279-4CD4-BA2C-2173D366BB1D}" presName="tx1" presStyleLbl="revTx" presStyleIdx="14" presStyleCnt="19"/>
      <dgm:spPr/>
      <dgm:t>
        <a:bodyPr/>
        <a:lstStyle/>
        <a:p>
          <a:endParaRPr lang="ru-RU"/>
        </a:p>
      </dgm:t>
    </dgm:pt>
    <dgm:pt modelId="{A3F6BEFE-FA2B-4634-BE9B-76A80B17498E}" type="pres">
      <dgm:prSet presAssocID="{04C1C428-8279-4CD4-BA2C-2173D366BB1D}" presName="vert1" presStyleCnt="0"/>
      <dgm:spPr/>
    </dgm:pt>
    <dgm:pt modelId="{2CE1C46C-5B8D-4754-91BC-B6FE289A11B4}" type="pres">
      <dgm:prSet presAssocID="{3A565145-8B00-402B-9B6E-C1BA2530CBF7}" presName="thickLine" presStyleLbl="alignNode1" presStyleIdx="15" presStyleCnt="19"/>
      <dgm:spPr/>
    </dgm:pt>
    <dgm:pt modelId="{B803E278-8170-48B3-B641-941DF5717B0E}" type="pres">
      <dgm:prSet presAssocID="{3A565145-8B00-402B-9B6E-C1BA2530CBF7}" presName="horz1" presStyleCnt="0"/>
      <dgm:spPr/>
    </dgm:pt>
    <dgm:pt modelId="{94687067-43B2-40D3-AC85-83660E98190A}" type="pres">
      <dgm:prSet presAssocID="{3A565145-8B00-402B-9B6E-C1BA2530CBF7}" presName="tx1" presStyleLbl="revTx" presStyleIdx="15" presStyleCnt="19"/>
      <dgm:spPr/>
      <dgm:t>
        <a:bodyPr/>
        <a:lstStyle/>
        <a:p>
          <a:endParaRPr lang="ru-RU"/>
        </a:p>
      </dgm:t>
    </dgm:pt>
    <dgm:pt modelId="{7D1A7B9C-AC64-47A0-8CF4-29FF4B69A4FF}" type="pres">
      <dgm:prSet presAssocID="{3A565145-8B00-402B-9B6E-C1BA2530CBF7}" presName="vert1" presStyleCnt="0"/>
      <dgm:spPr/>
    </dgm:pt>
    <dgm:pt modelId="{BC681D20-7FA6-4D57-B5D2-E0D71858763C}" type="pres">
      <dgm:prSet presAssocID="{679B0F5A-7ADC-4BF1-A89C-41DDEE6A4FD9}" presName="thickLine" presStyleLbl="alignNode1" presStyleIdx="16" presStyleCnt="19"/>
      <dgm:spPr/>
    </dgm:pt>
    <dgm:pt modelId="{F90BAA96-9456-496A-9DF7-D6E41402863D}" type="pres">
      <dgm:prSet presAssocID="{679B0F5A-7ADC-4BF1-A89C-41DDEE6A4FD9}" presName="horz1" presStyleCnt="0"/>
      <dgm:spPr/>
    </dgm:pt>
    <dgm:pt modelId="{E278A70C-8411-4987-B5A1-B13BA23993C6}" type="pres">
      <dgm:prSet presAssocID="{679B0F5A-7ADC-4BF1-A89C-41DDEE6A4FD9}" presName="tx1" presStyleLbl="revTx" presStyleIdx="16" presStyleCnt="19"/>
      <dgm:spPr/>
      <dgm:t>
        <a:bodyPr/>
        <a:lstStyle/>
        <a:p>
          <a:endParaRPr lang="ru-RU"/>
        </a:p>
      </dgm:t>
    </dgm:pt>
    <dgm:pt modelId="{831A7169-E628-4F7E-A7EE-F4BD277DCEA4}" type="pres">
      <dgm:prSet presAssocID="{679B0F5A-7ADC-4BF1-A89C-41DDEE6A4FD9}" presName="vert1" presStyleCnt="0"/>
      <dgm:spPr/>
    </dgm:pt>
    <dgm:pt modelId="{48D45758-9A68-4E85-BD67-AEC14B333CB6}" type="pres">
      <dgm:prSet presAssocID="{858ABF14-910D-4771-B86C-3BDC542A7BC9}" presName="thickLine" presStyleLbl="alignNode1" presStyleIdx="17" presStyleCnt="19"/>
      <dgm:spPr/>
    </dgm:pt>
    <dgm:pt modelId="{A50077F9-CD7B-4A7E-B2B9-CC566C6874CC}" type="pres">
      <dgm:prSet presAssocID="{858ABF14-910D-4771-B86C-3BDC542A7BC9}" presName="horz1" presStyleCnt="0"/>
      <dgm:spPr/>
    </dgm:pt>
    <dgm:pt modelId="{81F899B7-D64D-4176-B389-7098047B8436}" type="pres">
      <dgm:prSet presAssocID="{858ABF14-910D-4771-B86C-3BDC542A7BC9}" presName="tx1" presStyleLbl="revTx" presStyleIdx="17" presStyleCnt="19"/>
      <dgm:spPr/>
      <dgm:t>
        <a:bodyPr/>
        <a:lstStyle/>
        <a:p>
          <a:endParaRPr lang="ru-RU"/>
        </a:p>
      </dgm:t>
    </dgm:pt>
    <dgm:pt modelId="{F10BD3FE-7EA3-4E93-BBFF-5E5E7D158335}" type="pres">
      <dgm:prSet presAssocID="{858ABF14-910D-4771-B86C-3BDC542A7BC9}" presName="vert1" presStyleCnt="0"/>
      <dgm:spPr/>
    </dgm:pt>
    <dgm:pt modelId="{0A6EBA8E-463B-4A5A-9403-A71C89305F56}" type="pres">
      <dgm:prSet presAssocID="{79BADDF5-624A-4130-BF01-9B30D84CBA17}" presName="thickLine" presStyleLbl="alignNode1" presStyleIdx="18" presStyleCnt="19"/>
      <dgm:spPr/>
    </dgm:pt>
    <dgm:pt modelId="{4B5E0736-8716-422A-BEF6-CB56D51F490A}" type="pres">
      <dgm:prSet presAssocID="{79BADDF5-624A-4130-BF01-9B30D84CBA17}" presName="horz1" presStyleCnt="0"/>
      <dgm:spPr/>
    </dgm:pt>
    <dgm:pt modelId="{969EE904-803A-4B9D-B3D2-513786252D58}" type="pres">
      <dgm:prSet presAssocID="{79BADDF5-624A-4130-BF01-9B30D84CBA17}" presName="tx1" presStyleLbl="revTx" presStyleIdx="18" presStyleCnt="19"/>
      <dgm:spPr/>
      <dgm:t>
        <a:bodyPr/>
        <a:lstStyle/>
        <a:p>
          <a:endParaRPr lang="ru-RU"/>
        </a:p>
      </dgm:t>
    </dgm:pt>
    <dgm:pt modelId="{46ED10B7-8468-4259-A3AB-F4163A1938D7}" type="pres">
      <dgm:prSet presAssocID="{79BADDF5-624A-4130-BF01-9B30D84CBA17}" presName="vert1" presStyleCnt="0"/>
      <dgm:spPr/>
    </dgm:pt>
  </dgm:ptLst>
  <dgm:cxnLst>
    <dgm:cxn modelId="{FD9331AB-CCB4-4DC8-8EF1-29E9B7822C9D}" type="presOf" srcId="{3A565145-8B00-402B-9B6E-C1BA2530CBF7}" destId="{94687067-43B2-40D3-AC85-83660E98190A}" srcOrd="0" destOrd="0" presId="urn:microsoft.com/office/officeart/2008/layout/LinedList"/>
    <dgm:cxn modelId="{AE86E6CA-CF79-41A4-BDDC-3601CB17CF40}" srcId="{BE5236B9-B013-419A-A165-AE3DE2DD1B0C}" destId="{324EF84A-ECC0-4A01-9E1B-743925A830AD}" srcOrd="3" destOrd="0" parTransId="{D34B4775-3F86-4274-9B62-7A5FE7F865C9}" sibTransId="{AC5E9121-86CF-4245-AEBC-9611E3EE070D}"/>
    <dgm:cxn modelId="{07508C8E-4ABD-4974-AFB6-31340524615D}" type="presOf" srcId="{D7EAFA83-F305-4E72-9F34-93CB85864073}" destId="{2E643F61-3725-4D44-9982-F21A43956FE6}" srcOrd="0" destOrd="0" presId="urn:microsoft.com/office/officeart/2008/layout/LinedList"/>
    <dgm:cxn modelId="{16D92E5F-85E0-4A7F-B912-4305E86551EE}" type="presOf" srcId="{B890FCEC-C164-4111-9013-58B9C77DEAE0}" destId="{A4561FD9-437E-4144-859D-B6D4CC52BFFC}" srcOrd="0" destOrd="0" presId="urn:microsoft.com/office/officeart/2008/layout/LinedList"/>
    <dgm:cxn modelId="{A9248F15-02A0-4CBF-8879-D432FFAA2CE7}" srcId="{BE5236B9-B013-419A-A165-AE3DE2DD1B0C}" destId="{D7EAFA83-F305-4E72-9F34-93CB85864073}" srcOrd="13" destOrd="0" parTransId="{5B7C8A4F-3490-4982-BB80-AEF52BB4C9FB}" sibTransId="{738E1158-3BB7-4482-891F-8B2BE47C63AE}"/>
    <dgm:cxn modelId="{F1F239AB-3D41-46BF-A0DC-383AAC003CC6}" srcId="{BE5236B9-B013-419A-A165-AE3DE2DD1B0C}" destId="{3A565145-8B00-402B-9B6E-C1BA2530CBF7}" srcOrd="15" destOrd="0" parTransId="{D57A26F6-8FCF-4F08-8E06-9AE54E8F27D3}" sibTransId="{CB48155C-9401-4572-BE5E-5F2C716382E2}"/>
    <dgm:cxn modelId="{1771723C-6432-4275-A950-54E4E4AC62FA}" type="presOf" srcId="{04C1C428-8279-4CD4-BA2C-2173D366BB1D}" destId="{750E9E82-9075-4E4F-912D-94266709ACCE}" srcOrd="0" destOrd="0" presId="urn:microsoft.com/office/officeart/2008/layout/LinedList"/>
    <dgm:cxn modelId="{E4EF709C-A748-4C34-B1AF-B22FF2D3380D}" type="presOf" srcId="{BC7D83D0-B53F-4C96-8E9B-FE11677007C7}" destId="{CB287F5F-49D0-4C81-8C9B-3FA54866832A}" srcOrd="0" destOrd="0" presId="urn:microsoft.com/office/officeart/2008/layout/LinedList"/>
    <dgm:cxn modelId="{A0A9BEC4-007D-4FB2-A651-F2BC793180D5}" type="presOf" srcId="{679B0F5A-7ADC-4BF1-A89C-41DDEE6A4FD9}" destId="{E278A70C-8411-4987-B5A1-B13BA23993C6}" srcOrd="0" destOrd="0" presId="urn:microsoft.com/office/officeart/2008/layout/LinedList"/>
    <dgm:cxn modelId="{2616AA81-71DD-4F5A-B416-AE158D62D8BC}" type="presOf" srcId="{16060CEC-CF4B-4E41-8DAA-46E623377C42}" destId="{4A6CAE51-3AB5-463E-AA74-588A7A06C6CE}" srcOrd="0" destOrd="0" presId="urn:microsoft.com/office/officeart/2008/layout/LinedList"/>
    <dgm:cxn modelId="{7CAB61A2-67EB-466E-BA5F-A342B75A98E4}" type="presOf" srcId="{0F92D522-782D-493A-8939-7A730E6EBFAC}" destId="{6FDE90D2-F540-499D-81D6-EB284F6C4B36}" srcOrd="0" destOrd="0" presId="urn:microsoft.com/office/officeart/2008/layout/LinedList"/>
    <dgm:cxn modelId="{E9264318-C0E3-4FFB-BC3E-30D7C31B7C9E}" srcId="{BE5236B9-B013-419A-A165-AE3DE2DD1B0C}" destId="{FF25D574-6FA8-43CA-83FC-529D1166BED5}" srcOrd="6" destOrd="0" parTransId="{F79CEB35-7C05-4E3B-8CE3-E531668E94EB}" sibTransId="{113C4A2A-ED00-4769-8E9D-560A1B53BCDD}"/>
    <dgm:cxn modelId="{99237EDB-3A8B-4B47-A639-63EBEB0E7D5F}" type="presOf" srcId="{F0BD4D9D-B75A-4BDD-817E-A539361F01AF}" destId="{ACDB2B96-0A8C-4F1E-8D1A-34CE52AC5D7F}" srcOrd="0" destOrd="0" presId="urn:microsoft.com/office/officeart/2008/layout/LinedList"/>
    <dgm:cxn modelId="{F8AEB232-0C12-4860-9047-B24A8AFEA570}" type="presOf" srcId="{69AE8CC6-C163-44F4-B757-2A54C6F54C0F}" destId="{1F85F5A9-190C-4D56-824D-0DEC38DE479D}" srcOrd="0" destOrd="0" presId="urn:microsoft.com/office/officeart/2008/layout/LinedList"/>
    <dgm:cxn modelId="{D9369815-795B-4F9A-8ECA-1CCEFBBE7C87}" srcId="{BE5236B9-B013-419A-A165-AE3DE2DD1B0C}" destId="{679B0F5A-7ADC-4BF1-A89C-41DDEE6A4FD9}" srcOrd="16" destOrd="0" parTransId="{564402D6-F19F-4A75-9178-33C8627A3988}" sibTransId="{12B7BA85-E409-422C-AFCE-E50636DAA2A4}"/>
    <dgm:cxn modelId="{E41A7B3C-0233-4B75-AC2F-48B530128861}" type="presOf" srcId="{858ABF14-910D-4771-B86C-3BDC542A7BC9}" destId="{81F899B7-D64D-4176-B389-7098047B8436}" srcOrd="0" destOrd="0" presId="urn:microsoft.com/office/officeart/2008/layout/LinedList"/>
    <dgm:cxn modelId="{64D2961F-6F7C-4119-A8B6-741109B887B6}" srcId="{BE5236B9-B013-419A-A165-AE3DE2DD1B0C}" destId="{B890FCEC-C164-4111-9013-58B9C77DEAE0}" srcOrd="10" destOrd="0" parTransId="{1A96A600-03BD-4012-AA3A-BADD75DDAB43}" sibTransId="{419CD7A2-8594-490A-B9F9-4D388BC51B3C}"/>
    <dgm:cxn modelId="{DAFAF970-2B8E-4967-B744-267538EE8DDE}" srcId="{BE5236B9-B013-419A-A165-AE3DE2DD1B0C}" destId="{BE80CAAF-1FB7-467B-956B-B22B4B346E44}" srcOrd="0" destOrd="0" parTransId="{8580170D-CF79-4D85-A82C-8A350EE0B23B}" sibTransId="{07A097BF-5659-49E8-B36E-335108EF1D88}"/>
    <dgm:cxn modelId="{8569ABAC-027D-46FB-8FFA-EB51BAA22680}" srcId="{BE5236B9-B013-419A-A165-AE3DE2DD1B0C}" destId="{51E1128B-A484-44A2-AA19-F43B17F5443F}" srcOrd="12" destOrd="0" parTransId="{EFD90214-C904-4AEF-AD4B-745A5D1D629D}" sibTransId="{79890572-8FFE-4121-9E4B-1C8B84B1CD2D}"/>
    <dgm:cxn modelId="{16561D4C-6F5B-49A2-AC4E-B7022692C601}" type="presOf" srcId="{51E1128B-A484-44A2-AA19-F43B17F5443F}" destId="{EE632C42-7013-4257-B216-3681DAE17E9F}" srcOrd="0" destOrd="0" presId="urn:microsoft.com/office/officeart/2008/layout/LinedList"/>
    <dgm:cxn modelId="{9D93109B-7812-406A-854A-ACF0AD591297}" srcId="{BE5236B9-B013-419A-A165-AE3DE2DD1B0C}" destId="{F0BD4D9D-B75A-4BDD-817E-A539361F01AF}" srcOrd="11" destOrd="0" parTransId="{5587DC1D-741B-4536-8018-D8BF6247D3B4}" sibTransId="{CECE5F62-4EDB-4149-8E9A-A1E9C05AAF20}"/>
    <dgm:cxn modelId="{458E2E5F-1945-45A3-84CF-970A01D155DC}" type="presOf" srcId="{BE80CAAF-1FB7-467B-956B-B22B4B346E44}" destId="{B3B6EB35-3321-4A9F-9129-6B8B072613F9}" srcOrd="0" destOrd="0" presId="urn:microsoft.com/office/officeart/2008/layout/LinedList"/>
    <dgm:cxn modelId="{E9FD9258-0DB4-49B7-9B7E-FA194182C687}" srcId="{BE5236B9-B013-419A-A165-AE3DE2DD1B0C}" destId="{858ABF14-910D-4771-B86C-3BDC542A7BC9}" srcOrd="17" destOrd="0" parTransId="{C6706068-BF91-4C9E-8EA0-180EA3A50B52}" sibTransId="{C5454340-4F41-4DAD-89EB-CBFF39D3611B}"/>
    <dgm:cxn modelId="{48BB136A-0AA6-4E2A-923F-953C43FB13D6}" type="presOf" srcId="{79BADDF5-624A-4130-BF01-9B30D84CBA17}" destId="{969EE904-803A-4B9D-B3D2-513786252D58}" srcOrd="0" destOrd="0" presId="urn:microsoft.com/office/officeart/2008/layout/LinedList"/>
    <dgm:cxn modelId="{71EA46FD-62C9-4CB2-BEE9-A414198DBA7A}" srcId="{BE5236B9-B013-419A-A165-AE3DE2DD1B0C}" destId="{79BADDF5-624A-4130-BF01-9B30D84CBA17}" srcOrd="18" destOrd="0" parTransId="{01236D6C-77F7-4008-AD9E-FE6989ACB464}" sibTransId="{67B0520C-8CAC-4AD9-96F9-C5C2FC22C454}"/>
    <dgm:cxn modelId="{ED557550-541C-45AE-BE2D-BCFC49F7C736}" type="presOf" srcId="{D3DE7594-EDE4-4820-B8A1-79C34F37799B}" destId="{518048BC-8815-4323-8493-A01C4FAD9597}" srcOrd="0" destOrd="0" presId="urn:microsoft.com/office/officeart/2008/layout/LinedList"/>
    <dgm:cxn modelId="{92440A73-BED0-408E-8F5D-21A91E6E842B}" srcId="{BE5236B9-B013-419A-A165-AE3DE2DD1B0C}" destId="{0F92D522-782D-493A-8939-7A730E6EBFAC}" srcOrd="4" destOrd="0" parTransId="{8762EFB2-E2E0-4D2D-B0F0-4F7D5C004A1F}" sibTransId="{F0175087-75EE-41E5-B0BA-31BADC998039}"/>
    <dgm:cxn modelId="{8968DE3B-E348-4A49-B61C-E37937D8B587}" type="presOf" srcId="{BE5236B9-B013-419A-A165-AE3DE2DD1B0C}" destId="{3749C8B1-B5C6-4547-902D-4BF60784351F}" srcOrd="0" destOrd="0" presId="urn:microsoft.com/office/officeart/2008/layout/LinedList"/>
    <dgm:cxn modelId="{A3AAE7A6-97E7-4C2E-844A-C46035C12DAC}" srcId="{BE5236B9-B013-419A-A165-AE3DE2DD1B0C}" destId="{8193412D-B2BF-49F7-AEBF-28B952032586}" srcOrd="2" destOrd="0" parTransId="{B356E573-C6AC-4FA0-991F-B5593B9E3122}" sibTransId="{BA16D131-9143-4904-BFFA-D379763A26EC}"/>
    <dgm:cxn modelId="{0060B973-D4B8-413A-9789-59611433AC00}" type="presOf" srcId="{FF25D574-6FA8-43CA-83FC-529D1166BED5}" destId="{E924B6AB-F1DF-4344-A87F-FF5D91A85913}" srcOrd="0" destOrd="0" presId="urn:microsoft.com/office/officeart/2008/layout/LinedList"/>
    <dgm:cxn modelId="{4245B47D-6038-4F57-80D7-A236FAC61749}" srcId="{BE5236B9-B013-419A-A165-AE3DE2DD1B0C}" destId="{F9D790D8-0B5C-44D9-9E1B-24CF6A3AFC8C}" srcOrd="9" destOrd="0" parTransId="{6FBFB688-9A8D-4568-9503-43A3462701E8}" sibTransId="{084E08BC-AEAC-4E05-AFBE-BC52F7280C4E}"/>
    <dgm:cxn modelId="{4C8C1717-71A5-4F30-9D55-4E0A7E597A59}" type="presOf" srcId="{324EF84A-ECC0-4A01-9E1B-743925A830AD}" destId="{D37B8EB4-2B70-46A8-A15D-304D9FC51028}" srcOrd="0" destOrd="0" presId="urn:microsoft.com/office/officeart/2008/layout/LinedList"/>
    <dgm:cxn modelId="{7BFCB1B9-AA62-4D8F-8BBD-C4AEFD7325E8}" srcId="{BE5236B9-B013-419A-A165-AE3DE2DD1B0C}" destId="{BC7D83D0-B53F-4C96-8E9B-FE11677007C7}" srcOrd="1" destOrd="0" parTransId="{2590B745-294F-421A-A47F-0372188BC3DB}" sibTransId="{3D6054D3-4BF6-4341-A028-76461A6D19D7}"/>
    <dgm:cxn modelId="{C5BDCCE1-129F-4D0D-9CEE-A79145553856}" type="presOf" srcId="{8193412D-B2BF-49F7-AEBF-28B952032586}" destId="{ECD51E24-F22A-47F2-B9B2-0E36C9BC79F8}" srcOrd="0" destOrd="0" presId="urn:microsoft.com/office/officeart/2008/layout/LinedList"/>
    <dgm:cxn modelId="{EB5D0FD4-0DF9-4647-8252-DF2B45EA9151}" srcId="{BE5236B9-B013-419A-A165-AE3DE2DD1B0C}" destId="{04C1C428-8279-4CD4-BA2C-2173D366BB1D}" srcOrd="14" destOrd="0" parTransId="{B102CEB7-B933-4748-8DEB-7CF078D10DD6}" sibTransId="{65EE4845-536B-40EF-9B8D-D074FAFF5895}"/>
    <dgm:cxn modelId="{1D6C240F-2548-4148-BA1A-D001A61A7332}" srcId="{BE5236B9-B013-419A-A165-AE3DE2DD1B0C}" destId="{69AE8CC6-C163-44F4-B757-2A54C6F54C0F}" srcOrd="7" destOrd="0" parTransId="{A209B6BB-79AE-46D9-A75A-46B7A13A7AC7}" sibTransId="{A631B2C0-4B1F-40D2-AF6B-BE9D52F7357A}"/>
    <dgm:cxn modelId="{250CB8CC-E82F-485F-A3E3-8CE06CE161FA}" srcId="{BE5236B9-B013-419A-A165-AE3DE2DD1B0C}" destId="{16060CEC-CF4B-4E41-8DAA-46E623377C42}" srcOrd="5" destOrd="0" parTransId="{574384BE-A80B-4418-B5A4-4331F138E305}" sibTransId="{5B0BDB1B-17C4-4963-85A5-6E4783DAF1C1}"/>
    <dgm:cxn modelId="{90CAA52C-50BF-4A83-82C9-D44EA0A5F509}" srcId="{BE5236B9-B013-419A-A165-AE3DE2DD1B0C}" destId="{D3DE7594-EDE4-4820-B8A1-79C34F37799B}" srcOrd="8" destOrd="0" parTransId="{3473DB18-CA56-492A-AC84-B03E917ED3C8}" sibTransId="{7A4448A7-CC4C-4316-95D1-4CE4BD06AB18}"/>
    <dgm:cxn modelId="{128F33F2-B251-4D2F-BFF7-CD82DE2C7A4E}" type="presOf" srcId="{F9D790D8-0B5C-44D9-9E1B-24CF6A3AFC8C}" destId="{9001D0B6-ECA4-4796-833D-DF1304D603F5}" srcOrd="0" destOrd="0" presId="urn:microsoft.com/office/officeart/2008/layout/LinedList"/>
    <dgm:cxn modelId="{9CB34CB0-7A4B-4FFA-8789-73B54E9D9638}" type="presParOf" srcId="{3749C8B1-B5C6-4547-902D-4BF60784351F}" destId="{8443879D-EE88-431F-AEA6-4A880A99AE5D}" srcOrd="0" destOrd="0" presId="urn:microsoft.com/office/officeart/2008/layout/LinedList"/>
    <dgm:cxn modelId="{3A342FC0-CF0D-4D0E-AE50-3BC74811D01F}" type="presParOf" srcId="{3749C8B1-B5C6-4547-902D-4BF60784351F}" destId="{C67BE15D-1049-4DF7-AF8C-D783BF03BE2E}" srcOrd="1" destOrd="0" presId="urn:microsoft.com/office/officeart/2008/layout/LinedList"/>
    <dgm:cxn modelId="{BCE2BCEE-191F-4FF6-931D-9B8A454B49DA}" type="presParOf" srcId="{C67BE15D-1049-4DF7-AF8C-D783BF03BE2E}" destId="{B3B6EB35-3321-4A9F-9129-6B8B072613F9}" srcOrd="0" destOrd="0" presId="urn:microsoft.com/office/officeart/2008/layout/LinedList"/>
    <dgm:cxn modelId="{E644973F-F1E8-4AD5-AA12-7AEDB85C5770}" type="presParOf" srcId="{C67BE15D-1049-4DF7-AF8C-D783BF03BE2E}" destId="{960FA754-FB01-4A50-B41F-8B46D70EE945}" srcOrd="1" destOrd="0" presId="urn:microsoft.com/office/officeart/2008/layout/LinedList"/>
    <dgm:cxn modelId="{C53E6B8D-8E4E-4F59-A10D-5152FCB4C519}" type="presParOf" srcId="{3749C8B1-B5C6-4547-902D-4BF60784351F}" destId="{9202F81C-84C6-427B-B7EA-FCC6A5EEAB17}" srcOrd="2" destOrd="0" presId="urn:microsoft.com/office/officeart/2008/layout/LinedList"/>
    <dgm:cxn modelId="{A7D005D7-A904-4F19-BEC2-C9378B415EC3}" type="presParOf" srcId="{3749C8B1-B5C6-4547-902D-4BF60784351F}" destId="{4B8E6C4B-9E49-4D79-A6A5-D71EA99BF5EF}" srcOrd="3" destOrd="0" presId="urn:microsoft.com/office/officeart/2008/layout/LinedList"/>
    <dgm:cxn modelId="{7C0406A7-1B1E-4FE4-BF6C-F48DE20DA672}" type="presParOf" srcId="{4B8E6C4B-9E49-4D79-A6A5-D71EA99BF5EF}" destId="{CB287F5F-49D0-4C81-8C9B-3FA54866832A}" srcOrd="0" destOrd="0" presId="urn:microsoft.com/office/officeart/2008/layout/LinedList"/>
    <dgm:cxn modelId="{CB5CC5ED-BE0D-408D-9D5E-25494C3D8E82}" type="presParOf" srcId="{4B8E6C4B-9E49-4D79-A6A5-D71EA99BF5EF}" destId="{49D81020-6FA0-4926-AE97-548F0FD58E89}" srcOrd="1" destOrd="0" presId="urn:microsoft.com/office/officeart/2008/layout/LinedList"/>
    <dgm:cxn modelId="{C16506D3-BB13-4EE3-A5F2-83A6D74745A8}" type="presParOf" srcId="{3749C8B1-B5C6-4547-902D-4BF60784351F}" destId="{D08BF56D-9CF5-43F3-9F73-64B98E61465E}" srcOrd="4" destOrd="0" presId="urn:microsoft.com/office/officeart/2008/layout/LinedList"/>
    <dgm:cxn modelId="{CE80867F-2913-4523-8F69-8BCC67F97AD1}" type="presParOf" srcId="{3749C8B1-B5C6-4547-902D-4BF60784351F}" destId="{BCE2A087-A045-467E-921F-C80BE9B497C7}" srcOrd="5" destOrd="0" presId="urn:microsoft.com/office/officeart/2008/layout/LinedList"/>
    <dgm:cxn modelId="{5CCB85D5-0996-4AF9-8D6B-07E5A752006C}" type="presParOf" srcId="{BCE2A087-A045-467E-921F-C80BE9B497C7}" destId="{ECD51E24-F22A-47F2-B9B2-0E36C9BC79F8}" srcOrd="0" destOrd="0" presId="urn:microsoft.com/office/officeart/2008/layout/LinedList"/>
    <dgm:cxn modelId="{E8911FA2-1DEE-494E-8AFC-A2154B66519F}" type="presParOf" srcId="{BCE2A087-A045-467E-921F-C80BE9B497C7}" destId="{6E3352C4-47D6-41AF-A76D-51F2346DEA61}" srcOrd="1" destOrd="0" presId="urn:microsoft.com/office/officeart/2008/layout/LinedList"/>
    <dgm:cxn modelId="{75DBFBD2-7889-429C-A99A-F58CE5BD83BE}" type="presParOf" srcId="{3749C8B1-B5C6-4547-902D-4BF60784351F}" destId="{72F939A6-2812-4518-857F-48C8FAF7B8B6}" srcOrd="6" destOrd="0" presId="urn:microsoft.com/office/officeart/2008/layout/LinedList"/>
    <dgm:cxn modelId="{2E50C8AF-DA8D-4F11-89EC-D7336BC67947}" type="presParOf" srcId="{3749C8B1-B5C6-4547-902D-4BF60784351F}" destId="{0DDDE73F-4B44-4093-B52D-7855E7F70C6A}" srcOrd="7" destOrd="0" presId="urn:microsoft.com/office/officeart/2008/layout/LinedList"/>
    <dgm:cxn modelId="{2BAD5022-454D-4532-9CD6-02B1648AD9CC}" type="presParOf" srcId="{0DDDE73F-4B44-4093-B52D-7855E7F70C6A}" destId="{D37B8EB4-2B70-46A8-A15D-304D9FC51028}" srcOrd="0" destOrd="0" presId="urn:microsoft.com/office/officeart/2008/layout/LinedList"/>
    <dgm:cxn modelId="{CC527CEF-B308-4BE8-8D48-E1068468EEBB}" type="presParOf" srcId="{0DDDE73F-4B44-4093-B52D-7855E7F70C6A}" destId="{D9F1F6E7-19FB-4B4A-999F-2B9747F80B05}" srcOrd="1" destOrd="0" presId="urn:microsoft.com/office/officeart/2008/layout/LinedList"/>
    <dgm:cxn modelId="{F4CF99F1-38CE-4E53-9310-5CCAB7467BC5}" type="presParOf" srcId="{3749C8B1-B5C6-4547-902D-4BF60784351F}" destId="{349FBB0C-593F-402F-837E-E0D0FBE7A8D6}" srcOrd="8" destOrd="0" presId="urn:microsoft.com/office/officeart/2008/layout/LinedList"/>
    <dgm:cxn modelId="{4E0901FD-72DE-40BB-B336-2D5792D02A00}" type="presParOf" srcId="{3749C8B1-B5C6-4547-902D-4BF60784351F}" destId="{97B24043-6321-4035-964D-B1F5E221A27B}" srcOrd="9" destOrd="0" presId="urn:microsoft.com/office/officeart/2008/layout/LinedList"/>
    <dgm:cxn modelId="{A8834FCD-3F17-4F8A-A996-428F77D72EBF}" type="presParOf" srcId="{97B24043-6321-4035-964D-B1F5E221A27B}" destId="{6FDE90D2-F540-499D-81D6-EB284F6C4B36}" srcOrd="0" destOrd="0" presId="urn:microsoft.com/office/officeart/2008/layout/LinedList"/>
    <dgm:cxn modelId="{147359D8-64DF-417E-B1CD-3F991DF0C525}" type="presParOf" srcId="{97B24043-6321-4035-964D-B1F5E221A27B}" destId="{2D3B37A5-C2C2-4DC6-9C29-E42AD3532FB7}" srcOrd="1" destOrd="0" presId="urn:microsoft.com/office/officeart/2008/layout/LinedList"/>
    <dgm:cxn modelId="{5D656C5F-B946-444F-AB99-A8E3CA7FB542}" type="presParOf" srcId="{3749C8B1-B5C6-4547-902D-4BF60784351F}" destId="{EFB425C7-8ACB-4569-86F4-0271C8B77E50}" srcOrd="10" destOrd="0" presId="urn:microsoft.com/office/officeart/2008/layout/LinedList"/>
    <dgm:cxn modelId="{009B61A4-E21A-494A-B458-91E869801822}" type="presParOf" srcId="{3749C8B1-B5C6-4547-902D-4BF60784351F}" destId="{2F57CAF9-0A85-414B-8F31-9A89D04B728E}" srcOrd="11" destOrd="0" presId="urn:microsoft.com/office/officeart/2008/layout/LinedList"/>
    <dgm:cxn modelId="{56BFDCE2-436B-4021-98E4-DD315EC6F4E0}" type="presParOf" srcId="{2F57CAF9-0A85-414B-8F31-9A89D04B728E}" destId="{4A6CAE51-3AB5-463E-AA74-588A7A06C6CE}" srcOrd="0" destOrd="0" presId="urn:microsoft.com/office/officeart/2008/layout/LinedList"/>
    <dgm:cxn modelId="{ED6C5B6F-22FA-452D-A847-EE486CC54ABA}" type="presParOf" srcId="{2F57CAF9-0A85-414B-8F31-9A89D04B728E}" destId="{21FD4C04-57EF-4B10-B973-C726EA892605}" srcOrd="1" destOrd="0" presId="urn:microsoft.com/office/officeart/2008/layout/LinedList"/>
    <dgm:cxn modelId="{9BCAC1DE-5E65-40BF-93BD-E4DEB77B155A}" type="presParOf" srcId="{3749C8B1-B5C6-4547-902D-4BF60784351F}" destId="{63E2D8CA-513A-4658-B45E-9AF81248C7AC}" srcOrd="12" destOrd="0" presId="urn:microsoft.com/office/officeart/2008/layout/LinedList"/>
    <dgm:cxn modelId="{0C0F1935-E8D9-4498-8932-1DFF9A764755}" type="presParOf" srcId="{3749C8B1-B5C6-4547-902D-4BF60784351F}" destId="{3444F270-1A9C-4E2A-8EF7-B2B857E96259}" srcOrd="13" destOrd="0" presId="urn:microsoft.com/office/officeart/2008/layout/LinedList"/>
    <dgm:cxn modelId="{CF6678B5-1D62-4054-A778-13E422ADE3D7}" type="presParOf" srcId="{3444F270-1A9C-4E2A-8EF7-B2B857E96259}" destId="{E924B6AB-F1DF-4344-A87F-FF5D91A85913}" srcOrd="0" destOrd="0" presId="urn:microsoft.com/office/officeart/2008/layout/LinedList"/>
    <dgm:cxn modelId="{78CCF134-B1BD-47D2-9E89-9FC0A3F69532}" type="presParOf" srcId="{3444F270-1A9C-4E2A-8EF7-B2B857E96259}" destId="{9052F3B5-37A1-4E8B-AB86-22121B208E67}" srcOrd="1" destOrd="0" presId="urn:microsoft.com/office/officeart/2008/layout/LinedList"/>
    <dgm:cxn modelId="{90D6FA3F-A898-4076-B991-4011E75BFE0A}" type="presParOf" srcId="{3749C8B1-B5C6-4547-902D-4BF60784351F}" destId="{04EA264F-31E5-44EA-A7E4-5C37D8E2F8AD}" srcOrd="14" destOrd="0" presId="urn:microsoft.com/office/officeart/2008/layout/LinedList"/>
    <dgm:cxn modelId="{334C62FA-361B-42E6-B891-DF9FCB263BB2}" type="presParOf" srcId="{3749C8B1-B5C6-4547-902D-4BF60784351F}" destId="{44B5E69C-8DD3-4C92-BC3A-AA7A13D6AF97}" srcOrd="15" destOrd="0" presId="urn:microsoft.com/office/officeart/2008/layout/LinedList"/>
    <dgm:cxn modelId="{5B3BC7F2-29FD-4CB1-A960-9C5D098E3D73}" type="presParOf" srcId="{44B5E69C-8DD3-4C92-BC3A-AA7A13D6AF97}" destId="{1F85F5A9-190C-4D56-824D-0DEC38DE479D}" srcOrd="0" destOrd="0" presId="urn:microsoft.com/office/officeart/2008/layout/LinedList"/>
    <dgm:cxn modelId="{215FF039-7E54-4631-A212-A15FCC55883F}" type="presParOf" srcId="{44B5E69C-8DD3-4C92-BC3A-AA7A13D6AF97}" destId="{403918E6-AB4E-4E65-B032-96FDBA9EDAE0}" srcOrd="1" destOrd="0" presId="urn:microsoft.com/office/officeart/2008/layout/LinedList"/>
    <dgm:cxn modelId="{59BC14B2-8414-4350-8D0E-2E621537E65C}" type="presParOf" srcId="{3749C8B1-B5C6-4547-902D-4BF60784351F}" destId="{8CE4B4AD-5296-4AD4-B603-2CC6BEE0D01E}" srcOrd="16" destOrd="0" presId="urn:microsoft.com/office/officeart/2008/layout/LinedList"/>
    <dgm:cxn modelId="{0B243567-FD29-4498-81F7-3878D8AAE403}" type="presParOf" srcId="{3749C8B1-B5C6-4547-902D-4BF60784351F}" destId="{F2AB2E5A-E014-4963-B2A5-C4CB1E634AAB}" srcOrd="17" destOrd="0" presId="urn:microsoft.com/office/officeart/2008/layout/LinedList"/>
    <dgm:cxn modelId="{77F16122-F3E2-4973-BF6D-39E547493390}" type="presParOf" srcId="{F2AB2E5A-E014-4963-B2A5-C4CB1E634AAB}" destId="{518048BC-8815-4323-8493-A01C4FAD9597}" srcOrd="0" destOrd="0" presId="urn:microsoft.com/office/officeart/2008/layout/LinedList"/>
    <dgm:cxn modelId="{99EF9914-A118-45D1-902C-FE2E63AC292B}" type="presParOf" srcId="{F2AB2E5A-E014-4963-B2A5-C4CB1E634AAB}" destId="{B02F6ACB-021F-4090-8FF6-145E18CDFFCF}" srcOrd="1" destOrd="0" presId="urn:microsoft.com/office/officeart/2008/layout/LinedList"/>
    <dgm:cxn modelId="{742DFB25-6EF8-4916-8135-C400065272DD}" type="presParOf" srcId="{3749C8B1-B5C6-4547-902D-4BF60784351F}" destId="{F2538586-0B13-48D1-91E1-80F2919AD362}" srcOrd="18" destOrd="0" presId="urn:microsoft.com/office/officeart/2008/layout/LinedList"/>
    <dgm:cxn modelId="{268DDF32-66EC-4CBC-87ED-4E6D3E9A5A47}" type="presParOf" srcId="{3749C8B1-B5C6-4547-902D-4BF60784351F}" destId="{F9C54B3C-39AD-4537-AF82-64D38806F10A}" srcOrd="19" destOrd="0" presId="urn:microsoft.com/office/officeart/2008/layout/LinedList"/>
    <dgm:cxn modelId="{78E37941-7118-45C6-B256-68FD405614A0}" type="presParOf" srcId="{F9C54B3C-39AD-4537-AF82-64D38806F10A}" destId="{9001D0B6-ECA4-4796-833D-DF1304D603F5}" srcOrd="0" destOrd="0" presId="urn:microsoft.com/office/officeart/2008/layout/LinedList"/>
    <dgm:cxn modelId="{96C21CF6-2843-4AD0-B8B5-76CC3AF14AD0}" type="presParOf" srcId="{F9C54B3C-39AD-4537-AF82-64D38806F10A}" destId="{775E78DC-FB6E-4FAA-B91E-F387B0EBE375}" srcOrd="1" destOrd="0" presId="urn:microsoft.com/office/officeart/2008/layout/LinedList"/>
    <dgm:cxn modelId="{91C7FA6D-CDE4-44A2-B066-3C4A58274C0E}" type="presParOf" srcId="{3749C8B1-B5C6-4547-902D-4BF60784351F}" destId="{8C44EB68-1AE5-4F62-A03A-CD4F1E24CB56}" srcOrd="20" destOrd="0" presId="urn:microsoft.com/office/officeart/2008/layout/LinedList"/>
    <dgm:cxn modelId="{2E47F791-7D28-4D16-9301-2F6D99D9272E}" type="presParOf" srcId="{3749C8B1-B5C6-4547-902D-4BF60784351F}" destId="{0A828333-0666-4706-9CD2-54CD831DA002}" srcOrd="21" destOrd="0" presId="urn:microsoft.com/office/officeart/2008/layout/LinedList"/>
    <dgm:cxn modelId="{31808B00-3B00-4BE8-97F0-B4EE674C9300}" type="presParOf" srcId="{0A828333-0666-4706-9CD2-54CD831DA002}" destId="{A4561FD9-437E-4144-859D-B6D4CC52BFFC}" srcOrd="0" destOrd="0" presId="urn:microsoft.com/office/officeart/2008/layout/LinedList"/>
    <dgm:cxn modelId="{6F403044-B8D2-4517-B916-4C345AE3F37D}" type="presParOf" srcId="{0A828333-0666-4706-9CD2-54CD831DA002}" destId="{7C321846-5512-4AAE-9AF0-26C7FE49830D}" srcOrd="1" destOrd="0" presId="urn:microsoft.com/office/officeart/2008/layout/LinedList"/>
    <dgm:cxn modelId="{F1E7A838-D183-4886-A669-A1D3B61A4505}" type="presParOf" srcId="{3749C8B1-B5C6-4547-902D-4BF60784351F}" destId="{BC9D3EBB-F27A-48D3-AF36-11C5556FDFA7}" srcOrd="22" destOrd="0" presId="urn:microsoft.com/office/officeart/2008/layout/LinedList"/>
    <dgm:cxn modelId="{B00CDAB3-2E54-4155-BADD-F430D44B0759}" type="presParOf" srcId="{3749C8B1-B5C6-4547-902D-4BF60784351F}" destId="{74FEF255-F287-4246-AE06-909D18D3857E}" srcOrd="23" destOrd="0" presId="urn:microsoft.com/office/officeart/2008/layout/LinedList"/>
    <dgm:cxn modelId="{CD77F3D7-4362-4123-AC19-4ABFC388B407}" type="presParOf" srcId="{74FEF255-F287-4246-AE06-909D18D3857E}" destId="{ACDB2B96-0A8C-4F1E-8D1A-34CE52AC5D7F}" srcOrd="0" destOrd="0" presId="urn:microsoft.com/office/officeart/2008/layout/LinedList"/>
    <dgm:cxn modelId="{021EE453-945A-4D78-B717-0446B75C9C6D}" type="presParOf" srcId="{74FEF255-F287-4246-AE06-909D18D3857E}" destId="{F8C4E62A-C812-45F5-BE48-06624DD99B5F}" srcOrd="1" destOrd="0" presId="urn:microsoft.com/office/officeart/2008/layout/LinedList"/>
    <dgm:cxn modelId="{DF29C657-C837-4552-97B8-C3F2F0CE71C4}" type="presParOf" srcId="{3749C8B1-B5C6-4547-902D-4BF60784351F}" destId="{4109FFB1-4B23-4A2B-BE83-4BB92A0E0DFF}" srcOrd="24" destOrd="0" presId="urn:microsoft.com/office/officeart/2008/layout/LinedList"/>
    <dgm:cxn modelId="{2B444741-89C7-44D1-8642-6A139E901239}" type="presParOf" srcId="{3749C8B1-B5C6-4547-902D-4BF60784351F}" destId="{9243E491-72E0-43E3-B669-AE117A80543F}" srcOrd="25" destOrd="0" presId="urn:microsoft.com/office/officeart/2008/layout/LinedList"/>
    <dgm:cxn modelId="{01BFE885-6915-44DF-87C3-8E8592826212}" type="presParOf" srcId="{9243E491-72E0-43E3-B669-AE117A80543F}" destId="{EE632C42-7013-4257-B216-3681DAE17E9F}" srcOrd="0" destOrd="0" presId="urn:microsoft.com/office/officeart/2008/layout/LinedList"/>
    <dgm:cxn modelId="{F84A816C-C7DE-46F7-99B4-DD055B556C22}" type="presParOf" srcId="{9243E491-72E0-43E3-B669-AE117A80543F}" destId="{C43F6F2F-6A3A-4400-8C3B-533CB2D0AE1F}" srcOrd="1" destOrd="0" presId="urn:microsoft.com/office/officeart/2008/layout/LinedList"/>
    <dgm:cxn modelId="{C8BD35C0-D46F-4F47-AE12-342716873AFE}" type="presParOf" srcId="{3749C8B1-B5C6-4547-902D-4BF60784351F}" destId="{7628ABB7-8B1B-41D3-801A-FD37764D9E76}" srcOrd="26" destOrd="0" presId="urn:microsoft.com/office/officeart/2008/layout/LinedList"/>
    <dgm:cxn modelId="{904324E2-B3C7-44F3-B7C1-A7888E68578B}" type="presParOf" srcId="{3749C8B1-B5C6-4547-902D-4BF60784351F}" destId="{7AF64399-DBC6-4554-82FE-88FE5E158277}" srcOrd="27" destOrd="0" presId="urn:microsoft.com/office/officeart/2008/layout/LinedList"/>
    <dgm:cxn modelId="{5DA89512-B6A9-442C-B0BE-4677055E1012}" type="presParOf" srcId="{7AF64399-DBC6-4554-82FE-88FE5E158277}" destId="{2E643F61-3725-4D44-9982-F21A43956FE6}" srcOrd="0" destOrd="0" presId="urn:microsoft.com/office/officeart/2008/layout/LinedList"/>
    <dgm:cxn modelId="{4042CD2B-F4B7-4EBD-BC50-9CD50CB64677}" type="presParOf" srcId="{7AF64399-DBC6-4554-82FE-88FE5E158277}" destId="{40FABAF0-6D6D-4282-8B76-FFECC4704866}" srcOrd="1" destOrd="0" presId="urn:microsoft.com/office/officeart/2008/layout/LinedList"/>
    <dgm:cxn modelId="{1B7D2B44-4010-48FC-8493-7CE2F844013A}" type="presParOf" srcId="{3749C8B1-B5C6-4547-902D-4BF60784351F}" destId="{63457F1A-0976-41F8-BCE3-03580D90CA5A}" srcOrd="28" destOrd="0" presId="urn:microsoft.com/office/officeart/2008/layout/LinedList"/>
    <dgm:cxn modelId="{BA04749F-26AD-4D95-A8B5-E0E880900231}" type="presParOf" srcId="{3749C8B1-B5C6-4547-902D-4BF60784351F}" destId="{C0DBEFDA-CE09-4F73-8692-06693ECF9779}" srcOrd="29" destOrd="0" presId="urn:microsoft.com/office/officeart/2008/layout/LinedList"/>
    <dgm:cxn modelId="{7185DA6A-C810-4B63-80DF-136691551C31}" type="presParOf" srcId="{C0DBEFDA-CE09-4F73-8692-06693ECF9779}" destId="{750E9E82-9075-4E4F-912D-94266709ACCE}" srcOrd="0" destOrd="0" presId="urn:microsoft.com/office/officeart/2008/layout/LinedList"/>
    <dgm:cxn modelId="{C2D57726-1C83-46A4-ABED-E4E53B1685F2}" type="presParOf" srcId="{C0DBEFDA-CE09-4F73-8692-06693ECF9779}" destId="{A3F6BEFE-FA2B-4634-BE9B-76A80B17498E}" srcOrd="1" destOrd="0" presId="urn:microsoft.com/office/officeart/2008/layout/LinedList"/>
    <dgm:cxn modelId="{CD7417AA-9C6A-482C-B4C0-F5E7E1398359}" type="presParOf" srcId="{3749C8B1-B5C6-4547-902D-4BF60784351F}" destId="{2CE1C46C-5B8D-4754-91BC-B6FE289A11B4}" srcOrd="30" destOrd="0" presId="urn:microsoft.com/office/officeart/2008/layout/LinedList"/>
    <dgm:cxn modelId="{15088CED-FD29-4683-8C5A-6E0CB5A67FCD}" type="presParOf" srcId="{3749C8B1-B5C6-4547-902D-4BF60784351F}" destId="{B803E278-8170-48B3-B641-941DF5717B0E}" srcOrd="31" destOrd="0" presId="urn:microsoft.com/office/officeart/2008/layout/LinedList"/>
    <dgm:cxn modelId="{CCC61DBF-737D-48DE-B3AD-B4808D8FACDF}" type="presParOf" srcId="{B803E278-8170-48B3-B641-941DF5717B0E}" destId="{94687067-43B2-40D3-AC85-83660E98190A}" srcOrd="0" destOrd="0" presId="urn:microsoft.com/office/officeart/2008/layout/LinedList"/>
    <dgm:cxn modelId="{99109E28-AB30-4FF2-A3B0-BA7F45CD5ACD}" type="presParOf" srcId="{B803E278-8170-48B3-B641-941DF5717B0E}" destId="{7D1A7B9C-AC64-47A0-8CF4-29FF4B69A4FF}" srcOrd="1" destOrd="0" presId="urn:microsoft.com/office/officeart/2008/layout/LinedList"/>
    <dgm:cxn modelId="{8252911A-4FA1-4FB6-97AC-EDD9305A2345}" type="presParOf" srcId="{3749C8B1-B5C6-4547-902D-4BF60784351F}" destId="{BC681D20-7FA6-4D57-B5D2-E0D71858763C}" srcOrd="32" destOrd="0" presId="urn:microsoft.com/office/officeart/2008/layout/LinedList"/>
    <dgm:cxn modelId="{E102300B-6196-4F4B-BDB1-EBFE2A160FF9}" type="presParOf" srcId="{3749C8B1-B5C6-4547-902D-4BF60784351F}" destId="{F90BAA96-9456-496A-9DF7-D6E41402863D}" srcOrd="33" destOrd="0" presId="urn:microsoft.com/office/officeart/2008/layout/LinedList"/>
    <dgm:cxn modelId="{40AF0644-52BA-4775-8DB2-8C92677ACCF7}" type="presParOf" srcId="{F90BAA96-9456-496A-9DF7-D6E41402863D}" destId="{E278A70C-8411-4987-B5A1-B13BA23993C6}" srcOrd="0" destOrd="0" presId="urn:microsoft.com/office/officeart/2008/layout/LinedList"/>
    <dgm:cxn modelId="{888F5AB0-8F83-4459-A9A2-2BF3AC323266}" type="presParOf" srcId="{F90BAA96-9456-496A-9DF7-D6E41402863D}" destId="{831A7169-E628-4F7E-A7EE-F4BD277DCEA4}" srcOrd="1" destOrd="0" presId="urn:microsoft.com/office/officeart/2008/layout/LinedList"/>
    <dgm:cxn modelId="{6F109F81-34DC-4D74-BF17-349271DD0862}" type="presParOf" srcId="{3749C8B1-B5C6-4547-902D-4BF60784351F}" destId="{48D45758-9A68-4E85-BD67-AEC14B333CB6}" srcOrd="34" destOrd="0" presId="urn:microsoft.com/office/officeart/2008/layout/LinedList"/>
    <dgm:cxn modelId="{8EBF57BF-8FA3-4DCA-8593-68CCD29F6BB2}" type="presParOf" srcId="{3749C8B1-B5C6-4547-902D-4BF60784351F}" destId="{A50077F9-CD7B-4A7E-B2B9-CC566C6874CC}" srcOrd="35" destOrd="0" presId="urn:microsoft.com/office/officeart/2008/layout/LinedList"/>
    <dgm:cxn modelId="{5199CC9E-1831-4925-8D40-95290BB066BB}" type="presParOf" srcId="{A50077F9-CD7B-4A7E-B2B9-CC566C6874CC}" destId="{81F899B7-D64D-4176-B389-7098047B8436}" srcOrd="0" destOrd="0" presId="urn:microsoft.com/office/officeart/2008/layout/LinedList"/>
    <dgm:cxn modelId="{5B4E3F6B-A8F4-4DA1-BD1A-756347AE2236}" type="presParOf" srcId="{A50077F9-CD7B-4A7E-B2B9-CC566C6874CC}" destId="{F10BD3FE-7EA3-4E93-BBFF-5E5E7D158335}" srcOrd="1" destOrd="0" presId="urn:microsoft.com/office/officeart/2008/layout/LinedList"/>
    <dgm:cxn modelId="{60840629-4686-4A05-9301-D52F69C3E0A7}" type="presParOf" srcId="{3749C8B1-B5C6-4547-902D-4BF60784351F}" destId="{0A6EBA8E-463B-4A5A-9403-A71C89305F56}" srcOrd="36" destOrd="0" presId="urn:microsoft.com/office/officeart/2008/layout/LinedList"/>
    <dgm:cxn modelId="{6A3C25B7-8C7D-4327-BE4B-FA292F367335}" type="presParOf" srcId="{3749C8B1-B5C6-4547-902D-4BF60784351F}" destId="{4B5E0736-8716-422A-BEF6-CB56D51F490A}" srcOrd="37" destOrd="0" presId="urn:microsoft.com/office/officeart/2008/layout/LinedList"/>
    <dgm:cxn modelId="{3E007C74-1239-4903-BA84-4B8821CA19BB}" type="presParOf" srcId="{4B5E0736-8716-422A-BEF6-CB56D51F490A}" destId="{969EE904-803A-4B9D-B3D2-513786252D58}" srcOrd="0" destOrd="0" presId="urn:microsoft.com/office/officeart/2008/layout/LinedList"/>
    <dgm:cxn modelId="{5FB16322-A63F-469F-B4C2-1B45E12768AC}" type="presParOf" srcId="{4B5E0736-8716-422A-BEF6-CB56D51F490A}" destId="{46ED10B7-8468-4259-A3AB-F4163A1938D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CB0896-0AB2-408F-8439-F025AA32CEAC}">
      <dsp:nvSpPr>
        <dsp:cNvPr id="0" name=""/>
        <dsp:cNvSpPr/>
      </dsp:nvSpPr>
      <dsp:spPr>
        <a:xfrm>
          <a:off x="0" y="0"/>
          <a:ext cx="859666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FC9ADE7-BD0E-41EB-A87C-A88EEC46AF66}">
      <dsp:nvSpPr>
        <dsp:cNvPr id="0" name=""/>
        <dsp:cNvSpPr/>
      </dsp:nvSpPr>
      <dsp:spPr>
        <a:xfrm>
          <a:off x="0" y="0"/>
          <a:ext cx="8596668" cy="19403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ru-RU" sz="2200" b="1" kern="1200"/>
            <a:t>Сортировка подсчётом </a:t>
          </a:r>
          <a:r>
            <a:rPr lang="ru-RU" sz="2200" kern="1200"/>
            <a:t>(англ. </a:t>
          </a:r>
          <a:r>
            <a:rPr lang="en-US" sz="2200" i="1" kern="1200"/>
            <a:t>counting sort)</a:t>
          </a:r>
          <a:r>
            <a:rPr lang="ru-RU" sz="2200" kern="1200"/>
            <a:t> — алгоритм сортировки , в котором используется диапазон чисел сортируемого списка для подсчёта совпадающих элементов.</a:t>
          </a:r>
          <a:endParaRPr lang="en-US" sz="2200" kern="1200"/>
        </a:p>
      </dsp:txBody>
      <dsp:txXfrm>
        <a:off x="0" y="0"/>
        <a:ext cx="8596668" cy="1940386"/>
      </dsp:txXfrm>
    </dsp:sp>
    <dsp:sp modelId="{6A0EB44A-56F9-4A1E-B640-1FD423299BF1}">
      <dsp:nvSpPr>
        <dsp:cNvPr id="0" name=""/>
        <dsp:cNvSpPr/>
      </dsp:nvSpPr>
      <dsp:spPr>
        <a:xfrm>
          <a:off x="0" y="1940386"/>
          <a:ext cx="859666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3A0937C-80AE-4DF8-8796-3F0BE3EDA9E0}">
      <dsp:nvSpPr>
        <dsp:cNvPr id="0" name=""/>
        <dsp:cNvSpPr/>
      </dsp:nvSpPr>
      <dsp:spPr>
        <a:xfrm>
          <a:off x="0" y="1940386"/>
          <a:ext cx="8596668" cy="19403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ru-RU" sz="2200" kern="1200"/>
            <a:t>Время его работы линейно зависит от количества попарно различных сортируемых элементов, поэтому он подходит лишь тогда, когда сортируемые числа имеют (или их можно отобразить в) диапазон возможных значений, который достаточно мал по сравнению с сортируемым множеством, например, миллион натуральных чисел меньших 1000.</a:t>
          </a:r>
          <a:endParaRPr lang="en-US" sz="2200" kern="1200"/>
        </a:p>
      </dsp:txBody>
      <dsp:txXfrm>
        <a:off x="0" y="1940386"/>
        <a:ext cx="8596668" cy="19403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43879D-EE88-431F-AEA6-4A880A99AE5D}">
      <dsp:nvSpPr>
        <dsp:cNvPr id="0" name=""/>
        <dsp:cNvSpPr/>
      </dsp:nvSpPr>
      <dsp:spPr>
        <a:xfrm>
          <a:off x="0" y="995"/>
          <a:ext cx="859666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3B6EB35-3321-4A9F-9129-6B8B072613F9}">
      <dsp:nvSpPr>
        <dsp:cNvPr id="0" name=""/>
        <dsp:cNvSpPr/>
      </dsp:nvSpPr>
      <dsp:spPr>
        <a:xfrm>
          <a:off x="0" y="995"/>
          <a:ext cx="8596668" cy="2858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l" defTabSz="577850">
            <a:lnSpc>
              <a:spcPct val="90000"/>
            </a:lnSpc>
            <a:spcBef>
              <a:spcPct val="0"/>
            </a:spcBef>
            <a:spcAft>
              <a:spcPct val="35000"/>
            </a:spcAft>
          </a:pPr>
          <a:r>
            <a:rPr lang="ru-RU" sz="1300" kern="1200" dirty="0"/>
            <a:t>#include &lt;</a:t>
          </a:r>
          <a:r>
            <a:rPr lang="ru-RU" sz="1300" kern="1200" dirty="0" err="1"/>
            <a:t>iostream</a:t>
          </a:r>
          <a:r>
            <a:rPr lang="ru-RU" sz="1300" kern="1200" dirty="0"/>
            <a:t>&gt;</a:t>
          </a:r>
          <a:endParaRPr lang="en-US" sz="1300" kern="1200" dirty="0"/>
        </a:p>
      </dsp:txBody>
      <dsp:txXfrm>
        <a:off x="0" y="995"/>
        <a:ext cx="8596668" cy="285899"/>
      </dsp:txXfrm>
    </dsp:sp>
    <dsp:sp modelId="{9202F81C-84C6-427B-B7EA-FCC6A5EEAB17}">
      <dsp:nvSpPr>
        <dsp:cNvPr id="0" name=""/>
        <dsp:cNvSpPr/>
      </dsp:nvSpPr>
      <dsp:spPr>
        <a:xfrm>
          <a:off x="0" y="286894"/>
          <a:ext cx="859666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B287F5F-49D0-4C81-8C9B-3FA54866832A}">
      <dsp:nvSpPr>
        <dsp:cNvPr id="0" name=""/>
        <dsp:cNvSpPr/>
      </dsp:nvSpPr>
      <dsp:spPr>
        <a:xfrm>
          <a:off x="0" y="286894"/>
          <a:ext cx="8596668" cy="2858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l" defTabSz="577850">
            <a:lnSpc>
              <a:spcPct val="90000"/>
            </a:lnSpc>
            <a:spcBef>
              <a:spcPct val="0"/>
            </a:spcBef>
            <a:spcAft>
              <a:spcPct val="35000"/>
            </a:spcAft>
          </a:pPr>
          <a:r>
            <a:rPr lang="ru-RU" sz="1300" kern="1200" dirty="0"/>
            <a:t>#include &lt;</a:t>
          </a:r>
          <a:r>
            <a:rPr lang="ru-RU" sz="1300" kern="1200" dirty="0" err="1"/>
            <a:t>string</a:t>
          </a:r>
          <a:r>
            <a:rPr lang="ru-RU" sz="1300" kern="1200" dirty="0"/>
            <a:t>&gt;</a:t>
          </a:r>
          <a:endParaRPr lang="en-US" sz="1300" kern="1200" dirty="0"/>
        </a:p>
      </dsp:txBody>
      <dsp:txXfrm>
        <a:off x="0" y="286894"/>
        <a:ext cx="8596668" cy="285899"/>
      </dsp:txXfrm>
    </dsp:sp>
    <dsp:sp modelId="{D08BF56D-9CF5-43F3-9F73-64B98E61465E}">
      <dsp:nvSpPr>
        <dsp:cNvPr id="0" name=""/>
        <dsp:cNvSpPr/>
      </dsp:nvSpPr>
      <dsp:spPr>
        <a:xfrm>
          <a:off x="0" y="572793"/>
          <a:ext cx="859666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D51E24-F22A-47F2-B9B2-0E36C9BC79F8}">
      <dsp:nvSpPr>
        <dsp:cNvPr id="0" name=""/>
        <dsp:cNvSpPr/>
      </dsp:nvSpPr>
      <dsp:spPr>
        <a:xfrm>
          <a:off x="0" y="572793"/>
          <a:ext cx="8596668" cy="2858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l" defTabSz="577850">
            <a:lnSpc>
              <a:spcPct val="90000"/>
            </a:lnSpc>
            <a:spcBef>
              <a:spcPct val="0"/>
            </a:spcBef>
            <a:spcAft>
              <a:spcPct val="35000"/>
            </a:spcAft>
          </a:pPr>
          <a:r>
            <a:rPr lang="ru-RU" sz="1300" kern="1200" dirty="0"/>
            <a:t>#include &lt;</a:t>
          </a:r>
          <a:r>
            <a:rPr lang="ru-RU" sz="1300" kern="1200" dirty="0" err="1"/>
            <a:t>vector</a:t>
          </a:r>
          <a:r>
            <a:rPr lang="ru-RU" sz="1300" kern="1200" dirty="0"/>
            <a:t>&gt;</a:t>
          </a:r>
          <a:endParaRPr lang="en-US" sz="1300" kern="1200" dirty="0"/>
        </a:p>
      </dsp:txBody>
      <dsp:txXfrm>
        <a:off x="0" y="572793"/>
        <a:ext cx="8596668" cy="285899"/>
      </dsp:txXfrm>
    </dsp:sp>
    <dsp:sp modelId="{72F939A6-2812-4518-857F-48C8FAF7B8B6}">
      <dsp:nvSpPr>
        <dsp:cNvPr id="0" name=""/>
        <dsp:cNvSpPr/>
      </dsp:nvSpPr>
      <dsp:spPr>
        <a:xfrm>
          <a:off x="0" y="858693"/>
          <a:ext cx="859666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7B8EB4-2B70-46A8-A15D-304D9FC51028}">
      <dsp:nvSpPr>
        <dsp:cNvPr id="0" name=""/>
        <dsp:cNvSpPr/>
      </dsp:nvSpPr>
      <dsp:spPr>
        <a:xfrm>
          <a:off x="0" y="858693"/>
          <a:ext cx="8596668" cy="2858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l" defTabSz="577850">
            <a:lnSpc>
              <a:spcPct val="90000"/>
            </a:lnSpc>
            <a:spcBef>
              <a:spcPct val="0"/>
            </a:spcBef>
            <a:spcAft>
              <a:spcPct val="35000"/>
            </a:spcAft>
          </a:pPr>
          <a:r>
            <a:rPr lang="ru-RU" sz="1300" kern="1200" dirty="0" err="1"/>
            <a:t>using</a:t>
          </a:r>
          <a:r>
            <a:rPr lang="ru-RU" sz="1300" kern="1200" dirty="0"/>
            <a:t> </a:t>
          </a:r>
          <a:r>
            <a:rPr lang="ru-RU" sz="1300" kern="1200" dirty="0" err="1"/>
            <a:t>namespace</a:t>
          </a:r>
          <a:r>
            <a:rPr lang="ru-RU" sz="1300" kern="1200" dirty="0"/>
            <a:t> </a:t>
          </a:r>
          <a:r>
            <a:rPr lang="ru-RU" sz="1300" kern="1200" dirty="0" err="1"/>
            <a:t>std</a:t>
          </a:r>
          <a:r>
            <a:rPr lang="ru-RU" sz="1300" kern="1200" dirty="0"/>
            <a:t>;</a:t>
          </a:r>
          <a:endParaRPr lang="en-US" sz="1300" kern="1200" dirty="0"/>
        </a:p>
      </dsp:txBody>
      <dsp:txXfrm>
        <a:off x="0" y="858693"/>
        <a:ext cx="8596668" cy="285899"/>
      </dsp:txXfrm>
    </dsp:sp>
    <dsp:sp modelId="{349FBB0C-593F-402F-837E-E0D0FBE7A8D6}">
      <dsp:nvSpPr>
        <dsp:cNvPr id="0" name=""/>
        <dsp:cNvSpPr/>
      </dsp:nvSpPr>
      <dsp:spPr>
        <a:xfrm>
          <a:off x="0" y="1144592"/>
          <a:ext cx="859666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FDE90D2-F540-499D-81D6-EB284F6C4B36}">
      <dsp:nvSpPr>
        <dsp:cNvPr id="0" name=""/>
        <dsp:cNvSpPr/>
      </dsp:nvSpPr>
      <dsp:spPr>
        <a:xfrm>
          <a:off x="0" y="1144592"/>
          <a:ext cx="8596668" cy="2858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l" defTabSz="577850">
            <a:lnSpc>
              <a:spcPct val="90000"/>
            </a:lnSpc>
            <a:spcBef>
              <a:spcPct val="0"/>
            </a:spcBef>
            <a:spcAft>
              <a:spcPct val="35000"/>
            </a:spcAft>
          </a:pPr>
          <a:r>
            <a:rPr lang="ru-RU" sz="1300" kern="1200" dirty="0" err="1"/>
            <a:t>int</a:t>
          </a:r>
          <a:r>
            <a:rPr lang="ru-RU" sz="1300" kern="1200" dirty="0"/>
            <a:t> </a:t>
          </a:r>
          <a:r>
            <a:rPr lang="ru-RU" sz="1300" kern="1200" dirty="0" err="1"/>
            <a:t>main</a:t>
          </a:r>
          <a:r>
            <a:rPr lang="ru-RU" sz="1300" kern="1200" dirty="0"/>
            <a:t>() {</a:t>
          </a:r>
          <a:endParaRPr lang="en-US" sz="1300" kern="1200" dirty="0"/>
        </a:p>
      </dsp:txBody>
      <dsp:txXfrm>
        <a:off x="0" y="1144592"/>
        <a:ext cx="8596668" cy="285899"/>
      </dsp:txXfrm>
    </dsp:sp>
    <dsp:sp modelId="{EFB425C7-8ACB-4569-86F4-0271C8B77E50}">
      <dsp:nvSpPr>
        <dsp:cNvPr id="0" name=""/>
        <dsp:cNvSpPr/>
      </dsp:nvSpPr>
      <dsp:spPr>
        <a:xfrm>
          <a:off x="0" y="1430492"/>
          <a:ext cx="859666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A6CAE51-3AB5-463E-AA74-588A7A06C6CE}">
      <dsp:nvSpPr>
        <dsp:cNvPr id="0" name=""/>
        <dsp:cNvSpPr/>
      </dsp:nvSpPr>
      <dsp:spPr>
        <a:xfrm>
          <a:off x="0" y="1430492"/>
          <a:ext cx="8596668" cy="2858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l" defTabSz="577850" rtl="0">
            <a:lnSpc>
              <a:spcPct val="90000"/>
            </a:lnSpc>
            <a:spcBef>
              <a:spcPct val="0"/>
            </a:spcBef>
            <a:spcAft>
              <a:spcPct val="35000"/>
            </a:spcAft>
          </a:pPr>
          <a:r>
            <a:rPr lang="ru-RU" sz="1300" kern="1200" dirty="0">
              <a:latin typeface="Trebuchet MS" panose="020B0603020202020204"/>
            </a:rPr>
            <a:t>    </a:t>
          </a:r>
          <a:r>
            <a:rPr lang="ru-RU" sz="1300" kern="1200" dirty="0" err="1"/>
            <a:t>string</a:t>
          </a:r>
          <a:r>
            <a:rPr lang="ru-RU" sz="1300" kern="1200" dirty="0"/>
            <a:t> a = "</a:t>
          </a:r>
          <a:r>
            <a:rPr lang="ru-RU" sz="1300" kern="1200" dirty="0" err="1"/>
            <a:t>qweqrtyutiopaaasdfghzklmnbvcxx</a:t>
          </a:r>
          <a:r>
            <a:rPr lang="ru-RU" sz="1300" kern="1200" dirty="0"/>
            <a:t>";</a:t>
          </a:r>
          <a:endParaRPr lang="en-US" sz="1300" kern="1200" dirty="0"/>
        </a:p>
      </dsp:txBody>
      <dsp:txXfrm>
        <a:off x="0" y="1430492"/>
        <a:ext cx="8596668" cy="285899"/>
      </dsp:txXfrm>
    </dsp:sp>
    <dsp:sp modelId="{63E2D8CA-513A-4658-B45E-9AF81248C7AC}">
      <dsp:nvSpPr>
        <dsp:cNvPr id="0" name=""/>
        <dsp:cNvSpPr/>
      </dsp:nvSpPr>
      <dsp:spPr>
        <a:xfrm>
          <a:off x="0" y="1716391"/>
          <a:ext cx="859666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924B6AB-F1DF-4344-A87F-FF5D91A85913}">
      <dsp:nvSpPr>
        <dsp:cNvPr id="0" name=""/>
        <dsp:cNvSpPr/>
      </dsp:nvSpPr>
      <dsp:spPr>
        <a:xfrm>
          <a:off x="0" y="1716391"/>
          <a:ext cx="8596668" cy="2858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l" defTabSz="577850" rtl="0">
            <a:lnSpc>
              <a:spcPct val="90000"/>
            </a:lnSpc>
            <a:spcBef>
              <a:spcPct val="0"/>
            </a:spcBef>
            <a:spcAft>
              <a:spcPct val="35000"/>
            </a:spcAft>
          </a:pPr>
          <a:r>
            <a:rPr lang="ru-RU" sz="1300" kern="1200" dirty="0">
              <a:latin typeface="Trebuchet MS" panose="020B0603020202020204"/>
            </a:rPr>
            <a:t>    </a:t>
          </a:r>
          <a:r>
            <a:rPr lang="ru-RU" sz="1300" kern="1200" dirty="0"/>
            <a:t>vector &lt;int&gt; b(26);</a:t>
          </a:r>
          <a:endParaRPr lang="en-US" sz="1300" kern="1200" dirty="0"/>
        </a:p>
      </dsp:txBody>
      <dsp:txXfrm>
        <a:off x="0" y="1716391"/>
        <a:ext cx="8596668" cy="285899"/>
      </dsp:txXfrm>
    </dsp:sp>
    <dsp:sp modelId="{04EA264F-31E5-44EA-A7E4-5C37D8E2F8AD}">
      <dsp:nvSpPr>
        <dsp:cNvPr id="0" name=""/>
        <dsp:cNvSpPr/>
      </dsp:nvSpPr>
      <dsp:spPr>
        <a:xfrm>
          <a:off x="0" y="2002290"/>
          <a:ext cx="859666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F85F5A9-190C-4D56-824D-0DEC38DE479D}">
      <dsp:nvSpPr>
        <dsp:cNvPr id="0" name=""/>
        <dsp:cNvSpPr/>
      </dsp:nvSpPr>
      <dsp:spPr>
        <a:xfrm>
          <a:off x="0" y="2002290"/>
          <a:ext cx="8596668" cy="2858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l" defTabSz="577850" rtl="0">
            <a:lnSpc>
              <a:spcPct val="90000"/>
            </a:lnSpc>
            <a:spcBef>
              <a:spcPct val="0"/>
            </a:spcBef>
            <a:spcAft>
              <a:spcPct val="35000"/>
            </a:spcAft>
          </a:pPr>
          <a:r>
            <a:rPr lang="ru-RU" sz="1300" kern="1200" dirty="0">
              <a:latin typeface="Trebuchet MS" panose="020B0603020202020204"/>
            </a:rPr>
            <a:t>    </a:t>
          </a:r>
          <a:r>
            <a:rPr lang="ru-RU" sz="1300" kern="1200" dirty="0" err="1"/>
            <a:t>for</a:t>
          </a:r>
          <a:r>
            <a:rPr lang="ru-RU" sz="1300" kern="1200" dirty="0"/>
            <a:t> (</a:t>
          </a:r>
          <a:r>
            <a:rPr lang="ru-RU" sz="1300" kern="1200" dirty="0" err="1"/>
            <a:t>char</a:t>
          </a:r>
          <a:r>
            <a:rPr lang="ru-RU" sz="1300" kern="1200" dirty="0"/>
            <a:t> </a:t>
          </a:r>
          <a:r>
            <a:rPr lang="ru-RU" sz="1300" kern="1200" dirty="0" err="1"/>
            <a:t>i:a</a:t>
          </a:r>
          <a:r>
            <a:rPr lang="ru-RU" sz="1300" kern="1200" dirty="0"/>
            <a:t>) {</a:t>
          </a:r>
          <a:endParaRPr lang="en-US" sz="1300" kern="1200" dirty="0"/>
        </a:p>
      </dsp:txBody>
      <dsp:txXfrm>
        <a:off x="0" y="2002290"/>
        <a:ext cx="8596668" cy="285899"/>
      </dsp:txXfrm>
    </dsp:sp>
    <dsp:sp modelId="{8CE4B4AD-5296-4AD4-B603-2CC6BEE0D01E}">
      <dsp:nvSpPr>
        <dsp:cNvPr id="0" name=""/>
        <dsp:cNvSpPr/>
      </dsp:nvSpPr>
      <dsp:spPr>
        <a:xfrm>
          <a:off x="0" y="2288190"/>
          <a:ext cx="859666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8048BC-8815-4323-8493-A01C4FAD9597}">
      <dsp:nvSpPr>
        <dsp:cNvPr id="0" name=""/>
        <dsp:cNvSpPr/>
      </dsp:nvSpPr>
      <dsp:spPr>
        <a:xfrm>
          <a:off x="0" y="2288190"/>
          <a:ext cx="8596668" cy="2858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l" defTabSz="577850" rtl="0">
            <a:lnSpc>
              <a:spcPct val="90000"/>
            </a:lnSpc>
            <a:spcBef>
              <a:spcPct val="0"/>
            </a:spcBef>
            <a:spcAft>
              <a:spcPct val="35000"/>
            </a:spcAft>
          </a:pPr>
          <a:r>
            <a:rPr lang="ru-RU" sz="1300" kern="1200" dirty="0">
              <a:latin typeface="Trebuchet MS" panose="020B0603020202020204"/>
            </a:rPr>
            <a:t>        </a:t>
          </a:r>
          <a:r>
            <a:rPr lang="ru-RU" sz="1300" kern="1200" dirty="0"/>
            <a:t>b[</a:t>
          </a:r>
          <a:r>
            <a:rPr lang="ru-RU" sz="1300" kern="1200" dirty="0" err="1"/>
            <a:t>int</a:t>
          </a:r>
          <a:r>
            <a:rPr lang="ru-RU" sz="1300" kern="1200" dirty="0"/>
            <a:t>(i) - </a:t>
          </a:r>
          <a:r>
            <a:rPr lang="ru-RU" sz="1300" kern="1200" dirty="0" err="1"/>
            <a:t>int</a:t>
          </a:r>
          <a:r>
            <a:rPr lang="ru-RU" sz="1300" kern="1200" dirty="0"/>
            <a:t>('a')] += 1;</a:t>
          </a:r>
          <a:endParaRPr lang="en-US" sz="1300" kern="1200" dirty="0"/>
        </a:p>
      </dsp:txBody>
      <dsp:txXfrm>
        <a:off x="0" y="2288190"/>
        <a:ext cx="8596668" cy="285899"/>
      </dsp:txXfrm>
    </dsp:sp>
    <dsp:sp modelId="{F2538586-0B13-48D1-91E1-80F2919AD362}">
      <dsp:nvSpPr>
        <dsp:cNvPr id="0" name=""/>
        <dsp:cNvSpPr/>
      </dsp:nvSpPr>
      <dsp:spPr>
        <a:xfrm>
          <a:off x="0" y="2574089"/>
          <a:ext cx="859666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001D0B6-ECA4-4796-833D-DF1304D603F5}">
      <dsp:nvSpPr>
        <dsp:cNvPr id="0" name=""/>
        <dsp:cNvSpPr/>
      </dsp:nvSpPr>
      <dsp:spPr>
        <a:xfrm>
          <a:off x="0" y="2574089"/>
          <a:ext cx="8596668" cy="2858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l" defTabSz="577850" rtl="0">
            <a:lnSpc>
              <a:spcPct val="90000"/>
            </a:lnSpc>
            <a:spcBef>
              <a:spcPct val="0"/>
            </a:spcBef>
            <a:spcAft>
              <a:spcPct val="35000"/>
            </a:spcAft>
          </a:pPr>
          <a:r>
            <a:rPr lang="ru-RU" sz="1300" kern="1200" dirty="0">
              <a:latin typeface="Trebuchet MS" panose="020B0603020202020204"/>
            </a:rPr>
            <a:t>    </a:t>
          </a:r>
          <a:r>
            <a:rPr lang="ru-RU" sz="1300" kern="1200" dirty="0"/>
            <a:t>}</a:t>
          </a:r>
          <a:endParaRPr lang="en-US" sz="1300" kern="1200" dirty="0"/>
        </a:p>
      </dsp:txBody>
      <dsp:txXfrm>
        <a:off x="0" y="2574089"/>
        <a:ext cx="8596668" cy="285899"/>
      </dsp:txXfrm>
    </dsp:sp>
    <dsp:sp modelId="{8C44EB68-1AE5-4F62-A03A-CD4F1E24CB56}">
      <dsp:nvSpPr>
        <dsp:cNvPr id="0" name=""/>
        <dsp:cNvSpPr/>
      </dsp:nvSpPr>
      <dsp:spPr>
        <a:xfrm>
          <a:off x="0" y="2859989"/>
          <a:ext cx="859666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4561FD9-437E-4144-859D-B6D4CC52BFFC}">
      <dsp:nvSpPr>
        <dsp:cNvPr id="0" name=""/>
        <dsp:cNvSpPr/>
      </dsp:nvSpPr>
      <dsp:spPr>
        <a:xfrm>
          <a:off x="0" y="2859989"/>
          <a:ext cx="8596668" cy="2858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l" defTabSz="577850" rtl="0">
            <a:lnSpc>
              <a:spcPct val="90000"/>
            </a:lnSpc>
            <a:spcBef>
              <a:spcPct val="0"/>
            </a:spcBef>
            <a:spcAft>
              <a:spcPct val="35000"/>
            </a:spcAft>
          </a:pPr>
          <a:r>
            <a:rPr lang="ru-RU" sz="1300" kern="1200" dirty="0">
              <a:latin typeface="Trebuchet MS" panose="020B0603020202020204"/>
            </a:rPr>
            <a:t>    </a:t>
          </a:r>
          <a:r>
            <a:rPr lang="ru-RU" sz="1300" kern="1200" dirty="0" err="1"/>
            <a:t>int</a:t>
          </a:r>
          <a:r>
            <a:rPr lang="ru-RU" sz="1300" kern="1200" dirty="0"/>
            <a:t> k = 0;</a:t>
          </a:r>
          <a:endParaRPr lang="en-US" sz="1300" kern="1200" dirty="0"/>
        </a:p>
      </dsp:txBody>
      <dsp:txXfrm>
        <a:off x="0" y="2859989"/>
        <a:ext cx="8596668" cy="285899"/>
      </dsp:txXfrm>
    </dsp:sp>
    <dsp:sp modelId="{BC9D3EBB-F27A-48D3-AF36-11C5556FDFA7}">
      <dsp:nvSpPr>
        <dsp:cNvPr id="0" name=""/>
        <dsp:cNvSpPr/>
      </dsp:nvSpPr>
      <dsp:spPr>
        <a:xfrm>
          <a:off x="0" y="3145888"/>
          <a:ext cx="859666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DB2B96-0A8C-4F1E-8D1A-34CE52AC5D7F}">
      <dsp:nvSpPr>
        <dsp:cNvPr id="0" name=""/>
        <dsp:cNvSpPr/>
      </dsp:nvSpPr>
      <dsp:spPr>
        <a:xfrm>
          <a:off x="0" y="3145888"/>
          <a:ext cx="8596668" cy="2858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l" defTabSz="577850" rtl="0">
            <a:lnSpc>
              <a:spcPct val="90000"/>
            </a:lnSpc>
            <a:spcBef>
              <a:spcPct val="0"/>
            </a:spcBef>
            <a:spcAft>
              <a:spcPct val="35000"/>
            </a:spcAft>
          </a:pPr>
          <a:r>
            <a:rPr lang="ru-RU" sz="1300" kern="1200" dirty="0">
              <a:latin typeface="Trebuchet MS" panose="020B0603020202020204"/>
            </a:rPr>
            <a:t>    </a:t>
          </a:r>
          <a:r>
            <a:rPr lang="ru-RU" sz="1300" kern="1200" dirty="0" err="1"/>
            <a:t>for</a:t>
          </a:r>
          <a:r>
            <a:rPr lang="ru-RU" sz="1300" kern="1200" dirty="0"/>
            <a:t> (</a:t>
          </a:r>
          <a:r>
            <a:rPr lang="ru-RU" sz="1300" kern="1200" dirty="0" err="1"/>
            <a:t>int</a:t>
          </a:r>
          <a:r>
            <a:rPr lang="ru-RU" sz="1300" kern="1200" dirty="0"/>
            <a:t> </a:t>
          </a:r>
          <a:r>
            <a:rPr lang="ru-RU" sz="1300" kern="1200" dirty="0" err="1"/>
            <a:t>i:b</a:t>
          </a:r>
          <a:r>
            <a:rPr lang="ru-RU" sz="1300" kern="1200" dirty="0"/>
            <a:t>) {</a:t>
          </a:r>
          <a:endParaRPr lang="en-US" sz="1300" kern="1200" dirty="0"/>
        </a:p>
      </dsp:txBody>
      <dsp:txXfrm>
        <a:off x="0" y="3145888"/>
        <a:ext cx="8596668" cy="285899"/>
      </dsp:txXfrm>
    </dsp:sp>
    <dsp:sp modelId="{4109FFB1-4B23-4A2B-BE83-4BB92A0E0DFF}">
      <dsp:nvSpPr>
        <dsp:cNvPr id="0" name=""/>
        <dsp:cNvSpPr/>
      </dsp:nvSpPr>
      <dsp:spPr>
        <a:xfrm>
          <a:off x="0" y="3431788"/>
          <a:ext cx="859666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E632C42-7013-4257-B216-3681DAE17E9F}">
      <dsp:nvSpPr>
        <dsp:cNvPr id="0" name=""/>
        <dsp:cNvSpPr/>
      </dsp:nvSpPr>
      <dsp:spPr>
        <a:xfrm>
          <a:off x="0" y="3431788"/>
          <a:ext cx="8596668" cy="2858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l" defTabSz="577850" rtl="0">
            <a:lnSpc>
              <a:spcPct val="90000"/>
            </a:lnSpc>
            <a:spcBef>
              <a:spcPct val="0"/>
            </a:spcBef>
            <a:spcAft>
              <a:spcPct val="35000"/>
            </a:spcAft>
          </a:pPr>
          <a:r>
            <a:rPr lang="ru-RU" sz="1300" kern="1200" dirty="0">
              <a:latin typeface="Trebuchet MS" panose="020B0603020202020204"/>
            </a:rPr>
            <a:t>        </a:t>
          </a:r>
          <a:r>
            <a:rPr lang="ru-RU" sz="1300" kern="1200" dirty="0" err="1"/>
            <a:t>for</a:t>
          </a:r>
          <a:r>
            <a:rPr lang="ru-RU" sz="1300" kern="1200" dirty="0"/>
            <a:t> (</a:t>
          </a:r>
          <a:r>
            <a:rPr lang="ru-RU" sz="1300" kern="1200" dirty="0" err="1"/>
            <a:t>int</a:t>
          </a:r>
          <a:r>
            <a:rPr lang="ru-RU" sz="1300" kern="1200" dirty="0"/>
            <a:t> j = 0;j &lt; </a:t>
          </a:r>
          <a:r>
            <a:rPr lang="ru-RU" sz="1300" kern="1200" dirty="0" err="1"/>
            <a:t>i;j</a:t>
          </a:r>
          <a:r>
            <a:rPr lang="ru-RU" sz="1300" kern="1200" dirty="0"/>
            <a:t>++) {</a:t>
          </a:r>
          <a:endParaRPr lang="en-US" sz="1300" kern="1200" dirty="0"/>
        </a:p>
      </dsp:txBody>
      <dsp:txXfrm>
        <a:off x="0" y="3431788"/>
        <a:ext cx="8596668" cy="285899"/>
      </dsp:txXfrm>
    </dsp:sp>
    <dsp:sp modelId="{7628ABB7-8B1B-41D3-801A-FD37764D9E76}">
      <dsp:nvSpPr>
        <dsp:cNvPr id="0" name=""/>
        <dsp:cNvSpPr/>
      </dsp:nvSpPr>
      <dsp:spPr>
        <a:xfrm>
          <a:off x="0" y="3717687"/>
          <a:ext cx="859666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E643F61-3725-4D44-9982-F21A43956FE6}">
      <dsp:nvSpPr>
        <dsp:cNvPr id="0" name=""/>
        <dsp:cNvSpPr/>
      </dsp:nvSpPr>
      <dsp:spPr>
        <a:xfrm>
          <a:off x="0" y="3717687"/>
          <a:ext cx="8596668" cy="2858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l" defTabSz="577850" rtl="0">
            <a:lnSpc>
              <a:spcPct val="90000"/>
            </a:lnSpc>
            <a:spcBef>
              <a:spcPct val="0"/>
            </a:spcBef>
            <a:spcAft>
              <a:spcPct val="35000"/>
            </a:spcAft>
          </a:pPr>
          <a:r>
            <a:rPr lang="ru-RU" sz="1300" kern="1200" dirty="0">
              <a:latin typeface="Trebuchet MS" panose="020B0603020202020204"/>
            </a:rPr>
            <a:t>            </a:t>
          </a:r>
          <a:r>
            <a:rPr lang="ru-RU" sz="1300" kern="1200" dirty="0" err="1">
              <a:latin typeface="Trebuchet MS" panose="020B0603020202020204"/>
            </a:rPr>
            <a:t>cout</a:t>
          </a:r>
          <a:r>
            <a:rPr lang="ru-RU" sz="1300" kern="1200" dirty="0"/>
            <a:t> &lt;&lt; </a:t>
          </a:r>
          <a:r>
            <a:rPr lang="ru-RU" sz="1300" kern="1200" dirty="0" err="1"/>
            <a:t>char</a:t>
          </a:r>
          <a:r>
            <a:rPr lang="ru-RU" sz="1300" kern="1200" dirty="0"/>
            <a:t>(k + </a:t>
          </a:r>
          <a:r>
            <a:rPr lang="ru-RU" sz="1300" kern="1200" dirty="0" err="1"/>
            <a:t>int</a:t>
          </a:r>
          <a:r>
            <a:rPr lang="ru-RU" sz="1300" kern="1200" dirty="0"/>
            <a:t>('a</a:t>
          </a:r>
          <a:r>
            <a:rPr lang="ru-RU" sz="1300" kern="1200" dirty="0">
              <a:latin typeface="Trebuchet MS" panose="020B0603020202020204"/>
            </a:rPr>
            <a:t>'));</a:t>
          </a:r>
          <a:endParaRPr lang="en-US" sz="1300" kern="1200" dirty="0">
            <a:latin typeface="Trebuchet MS" panose="020B0603020202020204"/>
          </a:endParaRPr>
        </a:p>
      </dsp:txBody>
      <dsp:txXfrm>
        <a:off x="0" y="3717687"/>
        <a:ext cx="8596668" cy="285899"/>
      </dsp:txXfrm>
    </dsp:sp>
    <dsp:sp modelId="{63457F1A-0976-41F8-BCE3-03580D90CA5A}">
      <dsp:nvSpPr>
        <dsp:cNvPr id="0" name=""/>
        <dsp:cNvSpPr/>
      </dsp:nvSpPr>
      <dsp:spPr>
        <a:xfrm>
          <a:off x="0" y="4003586"/>
          <a:ext cx="859666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50E9E82-9075-4E4F-912D-94266709ACCE}">
      <dsp:nvSpPr>
        <dsp:cNvPr id="0" name=""/>
        <dsp:cNvSpPr/>
      </dsp:nvSpPr>
      <dsp:spPr>
        <a:xfrm>
          <a:off x="0" y="4003586"/>
          <a:ext cx="8596668" cy="2858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l" defTabSz="577850" rtl="0">
            <a:lnSpc>
              <a:spcPct val="90000"/>
            </a:lnSpc>
            <a:spcBef>
              <a:spcPct val="0"/>
            </a:spcBef>
            <a:spcAft>
              <a:spcPct val="35000"/>
            </a:spcAft>
          </a:pPr>
          <a:r>
            <a:rPr lang="ru-RU" sz="1300" kern="1200" dirty="0">
              <a:latin typeface="Trebuchet MS" panose="020B0603020202020204"/>
            </a:rPr>
            <a:t>        }</a:t>
          </a:r>
          <a:endParaRPr lang="ru-RU" sz="1300" kern="1200" dirty="0"/>
        </a:p>
      </dsp:txBody>
      <dsp:txXfrm>
        <a:off x="0" y="4003586"/>
        <a:ext cx="8596668" cy="285899"/>
      </dsp:txXfrm>
    </dsp:sp>
    <dsp:sp modelId="{2CE1C46C-5B8D-4754-91BC-B6FE289A11B4}">
      <dsp:nvSpPr>
        <dsp:cNvPr id="0" name=""/>
        <dsp:cNvSpPr/>
      </dsp:nvSpPr>
      <dsp:spPr>
        <a:xfrm>
          <a:off x="0" y="4289486"/>
          <a:ext cx="859666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4687067-43B2-40D3-AC85-83660E98190A}">
      <dsp:nvSpPr>
        <dsp:cNvPr id="0" name=""/>
        <dsp:cNvSpPr/>
      </dsp:nvSpPr>
      <dsp:spPr>
        <a:xfrm>
          <a:off x="0" y="4289486"/>
          <a:ext cx="8596668" cy="2858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l" defTabSz="577850" rtl="0">
            <a:lnSpc>
              <a:spcPct val="90000"/>
            </a:lnSpc>
            <a:spcBef>
              <a:spcPct val="0"/>
            </a:spcBef>
            <a:spcAft>
              <a:spcPct val="35000"/>
            </a:spcAft>
          </a:pPr>
          <a:r>
            <a:rPr lang="ru-RU" sz="1300" kern="1200" dirty="0">
              <a:latin typeface="Trebuchet MS" panose="020B0603020202020204"/>
            </a:rPr>
            <a:t>        </a:t>
          </a:r>
          <a:r>
            <a:rPr lang="ru-RU" sz="1300" kern="1200" dirty="0"/>
            <a:t>k++;</a:t>
          </a:r>
          <a:endParaRPr lang="en-US" sz="1300" kern="1200" dirty="0"/>
        </a:p>
      </dsp:txBody>
      <dsp:txXfrm>
        <a:off x="0" y="4289486"/>
        <a:ext cx="8596668" cy="285899"/>
      </dsp:txXfrm>
    </dsp:sp>
    <dsp:sp modelId="{BC681D20-7FA6-4D57-B5D2-E0D71858763C}">
      <dsp:nvSpPr>
        <dsp:cNvPr id="0" name=""/>
        <dsp:cNvSpPr/>
      </dsp:nvSpPr>
      <dsp:spPr>
        <a:xfrm>
          <a:off x="0" y="4575385"/>
          <a:ext cx="859666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78A70C-8411-4987-B5A1-B13BA23993C6}">
      <dsp:nvSpPr>
        <dsp:cNvPr id="0" name=""/>
        <dsp:cNvSpPr/>
      </dsp:nvSpPr>
      <dsp:spPr>
        <a:xfrm>
          <a:off x="0" y="4575385"/>
          <a:ext cx="8596668" cy="2858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l" defTabSz="577850" rtl="0">
            <a:lnSpc>
              <a:spcPct val="90000"/>
            </a:lnSpc>
            <a:spcBef>
              <a:spcPct val="0"/>
            </a:spcBef>
            <a:spcAft>
              <a:spcPct val="35000"/>
            </a:spcAft>
          </a:pPr>
          <a:r>
            <a:rPr lang="ru-RU" sz="1300" kern="1200" dirty="0">
              <a:latin typeface="Trebuchet MS" panose="020B0603020202020204"/>
            </a:rPr>
            <a:t>    </a:t>
          </a:r>
          <a:r>
            <a:rPr lang="ru-RU" sz="1300" kern="1200" dirty="0"/>
            <a:t>}</a:t>
          </a:r>
          <a:endParaRPr lang="en-US" sz="1300" kern="1200" dirty="0"/>
        </a:p>
      </dsp:txBody>
      <dsp:txXfrm>
        <a:off x="0" y="4575385"/>
        <a:ext cx="8596668" cy="285899"/>
      </dsp:txXfrm>
    </dsp:sp>
    <dsp:sp modelId="{48D45758-9A68-4E85-BD67-AEC14B333CB6}">
      <dsp:nvSpPr>
        <dsp:cNvPr id="0" name=""/>
        <dsp:cNvSpPr/>
      </dsp:nvSpPr>
      <dsp:spPr>
        <a:xfrm>
          <a:off x="0" y="4861285"/>
          <a:ext cx="859666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F899B7-D64D-4176-B389-7098047B8436}">
      <dsp:nvSpPr>
        <dsp:cNvPr id="0" name=""/>
        <dsp:cNvSpPr/>
      </dsp:nvSpPr>
      <dsp:spPr>
        <a:xfrm>
          <a:off x="0" y="4861285"/>
          <a:ext cx="8596668" cy="2858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l" defTabSz="577850" rtl="0">
            <a:lnSpc>
              <a:spcPct val="90000"/>
            </a:lnSpc>
            <a:spcBef>
              <a:spcPct val="0"/>
            </a:spcBef>
            <a:spcAft>
              <a:spcPct val="35000"/>
            </a:spcAft>
          </a:pPr>
          <a:r>
            <a:rPr lang="ru-RU" sz="1300" kern="1200" dirty="0">
              <a:latin typeface="Trebuchet MS" panose="020B0603020202020204"/>
            </a:rPr>
            <a:t>    </a:t>
          </a:r>
          <a:r>
            <a:rPr lang="ru-RU" sz="1300" kern="1200" dirty="0" err="1"/>
            <a:t>return</a:t>
          </a:r>
          <a:r>
            <a:rPr lang="ru-RU" sz="1300" kern="1200" dirty="0"/>
            <a:t> 0;</a:t>
          </a:r>
          <a:endParaRPr lang="en-US" sz="1300" kern="1200" dirty="0"/>
        </a:p>
      </dsp:txBody>
      <dsp:txXfrm>
        <a:off x="0" y="4861285"/>
        <a:ext cx="8596668" cy="285899"/>
      </dsp:txXfrm>
    </dsp:sp>
    <dsp:sp modelId="{0A6EBA8E-463B-4A5A-9403-A71C89305F56}">
      <dsp:nvSpPr>
        <dsp:cNvPr id="0" name=""/>
        <dsp:cNvSpPr/>
      </dsp:nvSpPr>
      <dsp:spPr>
        <a:xfrm>
          <a:off x="0" y="5147184"/>
          <a:ext cx="859666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9EE904-803A-4B9D-B3D2-513786252D58}">
      <dsp:nvSpPr>
        <dsp:cNvPr id="0" name=""/>
        <dsp:cNvSpPr/>
      </dsp:nvSpPr>
      <dsp:spPr>
        <a:xfrm>
          <a:off x="0" y="5147184"/>
          <a:ext cx="8596668" cy="2858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l" defTabSz="577850" rtl="0">
            <a:lnSpc>
              <a:spcPct val="90000"/>
            </a:lnSpc>
            <a:spcBef>
              <a:spcPct val="0"/>
            </a:spcBef>
            <a:spcAft>
              <a:spcPct val="35000"/>
            </a:spcAft>
          </a:pPr>
          <a:r>
            <a:rPr lang="ru-RU" sz="1300" kern="1200" dirty="0">
              <a:latin typeface="Trebuchet MS" panose="020B0603020202020204"/>
            </a:rPr>
            <a:t>    </a:t>
          </a:r>
          <a:r>
            <a:rPr lang="ru-RU" sz="1300" kern="1200" dirty="0"/>
            <a:t>}</a:t>
          </a:r>
          <a:endParaRPr lang="en-US" sz="1300" kern="1200" dirty="0"/>
        </a:p>
      </dsp:txBody>
      <dsp:txXfrm>
        <a:off x="0" y="5147184"/>
        <a:ext cx="8596668" cy="28589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a:extLst>
              <a:ext uri="{FF2B5EF4-FFF2-40B4-BE49-F238E27FC236}">
                <a16:creationId xmlns:a16="http://schemas.microsoft.com/office/drawing/2014/main" id="{68CD3E2C-9A5E-4E78-8AD4-E456DA88D1C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a:extLst>
              <a:ext uri="{FF2B5EF4-FFF2-40B4-BE49-F238E27FC236}">
                <a16:creationId xmlns:a16="http://schemas.microsoft.com/office/drawing/2014/main" id="{F42701D6-FC80-4366-B673-006C2DE43A3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736F52E-3450-45EB-8E1F-4257912397D0}" type="datetime1">
              <a:rPr lang="ru-RU" smtClean="0"/>
              <a:t>03.10.2022</a:t>
            </a:fld>
            <a:endParaRPr lang="ru-RU"/>
          </a:p>
        </p:txBody>
      </p:sp>
      <p:sp>
        <p:nvSpPr>
          <p:cNvPr id="4" name="Нижний колонтитул 3">
            <a:extLst>
              <a:ext uri="{FF2B5EF4-FFF2-40B4-BE49-F238E27FC236}">
                <a16:creationId xmlns:a16="http://schemas.microsoft.com/office/drawing/2014/main" id="{6EA2CEAD-810B-4A93-9084-2AA09FD887E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a:extLst>
              <a:ext uri="{FF2B5EF4-FFF2-40B4-BE49-F238E27FC236}">
                <a16:creationId xmlns:a16="http://schemas.microsoft.com/office/drawing/2014/main" id="{57A1E75B-6CCB-4559-B423-F100B4ECA30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2177811-A4AB-4E94-853E-05DA0F228114}" type="slidenum">
              <a:rPr lang="ru-RU" smtClean="0"/>
              <a:t>‹#›</a:t>
            </a:fld>
            <a:endParaRPr lang="ru-RU"/>
          </a:p>
        </p:txBody>
      </p:sp>
    </p:spTree>
    <p:extLst>
      <p:ext uri="{BB962C8B-B14F-4D97-AF65-F5344CB8AC3E}">
        <p14:creationId xmlns:p14="http://schemas.microsoft.com/office/powerpoint/2010/main" val="399563556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noProof="0"/>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B649DA-0C99-49C3-B4FF-BBBBA5C6A475}" type="datetime1">
              <a:rPr lang="ru-RU" smtClean="0"/>
              <a:pPr/>
              <a:t>03.10.2022</a:t>
            </a:fld>
            <a:endParaRPr lang="ru-RU" dirty="0"/>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noProof="0"/>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ru-RU" noProof="0"/>
              <a:t>Щелкните, чтобы изменить стили текста образца слайда</a:t>
            </a:r>
          </a:p>
          <a:p>
            <a:pPr lvl="1"/>
            <a:r>
              <a:rPr lang="ru-RU" noProof="0"/>
              <a:t>Второй уровень</a:t>
            </a:r>
          </a:p>
          <a:p>
            <a:pPr lvl="2"/>
            <a:r>
              <a:rPr lang="ru-RU" noProof="0"/>
              <a:t>Третий уровень</a:t>
            </a:r>
          </a:p>
          <a:p>
            <a:pPr lvl="3"/>
            <a:r>
              <a:rPr lang="ru-RU" noProof="0"/>
              <a:t>Четвертый уровень</a:t>
            </a:r>
          </a:p>
          <a:p>
            <a:pPr lvl="4"/>
            <a:r>
              <a:rPr lang="ru-RU" noProof="0"/>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noProof="0"/>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2E3F06-B4C7-4E5E-BE2E-B16EA7F7C0A0}" type="slidenum">
              <a:rPr lang="ru-RU" noProof="0" smtClean="0"/>
              <a:t>‹#›</a:t>
            </a:fld>
            <a:endParaRPr lang="ru-RU" noProof="0"/>
          </a:p>
        </p:txBody>
      </p:sp>
    </p:spTree>
    <p:extLst>
      <p:ext uri="{BB962C8B-B14F-4D97-AF65-F5344CB8AC3E}">
        <p14:creationId xmlns:p14="http://schemas.microsoft.com/office/powerpoint/2010/main" val="289654363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fld id="{992E3F06-B4C7-4E5E-BE2E-B16EA7F7C0A0}" type="slidenum">
              <a:rPr lang="ru-RU" smtClean="0"/>
              <a:t>1</a:t>
            </a:fld>
            <a:endParaRPr lang="ru-RU"/>
          </a:p>
        </p:txBody>
      </p:sp>
    </p:spTree>
    <p:extLst>
      <p:ext uri="{BB962C8B-B14F-4D97-AF65-F5344CB8AC3E}">
        <p14:creationId xmlns:p14="http://schemas.microsoft.com/office/powerpoint/2010/main" val="1679638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7" name="Группа 6"/>
          <p:cNvGrpSpPr/>
          <p:nvPr/>
        </p:nvGrpSpPr>
        <p:grpSpPr>
          <a:xfrm>
            <a:off x="0" y="-8467"/>
            <a:ext cx="12192000" cy="6866467"/>
            <a:chOff x="0" y="-8467"/>
            <a:chExt cx="12192000" cy="6866467"/>
          </a:xfrm>
        </p:grpSpPr>
        <p:cxnSp>
          <p:nvCxnSpPr>
            <p:cNvPr id="32" name="Прямая соединительная линия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Прямая соединительная линия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Прямоугольник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Прямоугольник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Равнобедренный треугольник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Прямоугольник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Прямоугольник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Прямоугольник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Равнобедренный треугольник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Равнобедренный треугольник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Заголовок 1"/>
          <p:cNvSpPr>
            <a:spLocks noGrp="1"/>
          </p:cNvSpPr>
          <p:nvPr>
            <p:ph type="ctrTitle"/>
          </p:nvPr>
        </p:nvSpPr>
        <p:spPr>
          <a:xfrm>
            <a:off x="1507067" y="2404534"/>
            <a:ext cx="7766936" cy="1646302"/>
          </a:xfrm>
        </p:spPr>
        <p:txBody>
          <a:bodyPr rtlCol="0" anchor="b">
            <a:noAutofit/>
          </a:bodyPr>
          <a:lstStyle>
            <a:lvl1pPr algn="r">
              <a:defRPr sz="5400">
                <a:solidFill>
                  <a:schemeClr val="accent1"/>
                </a:solidFill>
              </a:defRPr>
            </a:lvl1pPr>
          </a:lstStyle>
          <a:p>
            <a:pPr rtl="0"/>
            <a:r>
              <a:rPr lang="ru-RU" noProof="0"/>
              <a:t>Образец заголовка</a:t>
            </a:r>
          </a:p>
        </p:txBody>
      </p:sp>
      <p:sp>
        <p:nvSpPr>
          <p:cNvPr id="3" name="Подзаголовок 2"/>
          <p:cNvSpPr>
            <a:spLocks noGrp="1"/>
          </p:cNvSpPr>
          <p:nvPr>
            <p:ph type="subTitle" idx="1"/>
          </p:nvPr>
        </p:nvSpPr>
        <p:spPr>
          <a:xfrm>
            <a:off x="1507067" y="4050833"/>
            <a:ext cx="7766936" cy="1096899"/>
          </a:xfrm>
        </p:spPr>
        <p:txBody>
          <a:bodyPr rtlCol="0"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ru-RU" noProof="0"/>
              <a:t>Образец подзаголовка</a:t>
            </a:r>
          </a:p>
        </p:txBody>
      </p:sp>
      <p:sp>
        <p:nvSpPr>
          <p:cNvPr id="4" name="Дата 3"/>
          <p:cNvSpPr>
            <a:spLocks noGrp="1"/>
          </p:cNvSpPr>
          <p:nvPr>
            <p:ph type="dt" sz="half" idx="10"/>
          </p:nvPr>
        </p:nvSpPr>
        <p:spPr/>
        <p:txBody>
          <a:bodyPr rtlCol="0"/>
          <a:lstStyle/>
          <a:p>
            <a:pPr rtl="0"/>
            <a:fld id="{0647F216-A943-4DF6-BF5D-887B1383A7D0}" type="datetime1">
              <a:rPr lang="ru-RU" noProof="0" smtClean="0"/>
              <a:t>03.10.2022</a:t>
            </a:fld>
            <a:endParaRPr lang="ru-RU" noProof="0"/>
          </a:p>
        </p:txBody>
      </p:sp>
      <p:sp>
        <p:nvSpPr>
          <p:cNvPr id="5" name="Нижний колонтитул 4"/>
          <p:cNvSpPr>
            <a:spLocks noGrp="1"/>
          </p:cNvSpPr>
          <p:nvPr>
            <p:ph type="ftr" sz="quarter" idx="11"/>
          </p:nvPr>
        </p:nvSpPr>
        <p:spPr/>
        <p:txBody>
          <a:bodyPr rtlCol="0"/>
          <a:lstStyle/>
          <a:p>
            <a:pPr rtl="0"/>
            <a:endParaRPr lang="ru-RU" noProof="0"/>
          </a:p>
        </p:txBody>
      </p:sp>
      <p:sp>
        <p:nvSpPr>
          <p:cNvPr id="6" name="Номер слайда 5"/>
          <p:cNvSpPr>
            <a:spLocks noGrp="1"/>
          </p:cNvSpPr>
          <p:nvPr>
            <p:ph type="sldNum" sz="quarter" idx="12"/>
          </p:nvPr>
        </p:nvSpPr>
        <p:spPr/>
        <p:txBody>
          <a:bodyPr rtlCol="0"/>
          <a:lstStyle/>
          <a:p>
            <a:pPr rtl="0"/>
            <a:fld id="{D57F1E4F-1CFF-5643-939E-217C01CDF565}" type="slidenum">
              <a:rPr lang="ru-RU" noProof="0" smtClean="0"/>
              <a:pPr/>
              <a:t>‹#›</a:t>
            </a:fld>
            <a:endParaRPr lang="ru-RU"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77335" y="609600"/>
            <a:ext cx="8596668" cy="3403600"/>
          </a:xfrm>
        </p:spPr>
        <p:txBody>
          <a:bodyPr rtlCol="0" anchor="ctr">
            <a:normAutofit/>
          </a:bodyPr>
          <a:lstStyle>
            <a:lvl1pPr algn="l">
              <a:defRPr sz="4400" b="0" cap="none"/>
            </a:lvl1pPr>
          </a:lstStyle>
          <a:p>
            <a:pPr rtl="0"/>
            <a:r>
              <a:rPr lang="ru-RU" noProof="0"/>
              <a:t>Образец заголовка</a:t>
            </a:r>
          </a:p>
        </p:txBody>
      </p:sp>
      <p:sp>
        <p:nvSpPr>
          <p:cNvPr id="3" name="Текст 2"/>
          <p:cNvSpPr>
            <a:spLocks noGrp="1"/>
          </p:cNvSpPr>
          <p:nvPr>
            <p:ph type="body" idx="1" hasCustomPrompt="1"/>
          </p:nvPr>
        </p:nvSpPr>
        <p:spPr>
          <a:xfrm>
            <a:off x="677335" y="4470400"/>
            <a:ext cx="8596668" cy="1570962"/>
          </a:xfrm>
        </p:spPr>
        <p:txBody>
          <a:bodyPr rtlCol="0"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ru-RU" noProof="0"/>
              <a:t>Щелкните, чтобы изменить стили текста образца слайда</a:t>
            </a:r>
          </a:p>
        </p:txBody>
      </p:sp>
      <p:sp>
        <p:nvSpPr>
          <p:cNvPr id="4" name="Дата 3"/>
          <p:cNvSpPr>
            <a:spLocks noGrp="1"/>
          </p:cNvSpPr>
          <p:nvPr>
            <p:ph type="dt" sz="half" idx="10"/>
          </p:nvPr>
        </p:nvSpPr>
        <p:spPr/>
        <p:txBody>
          <a:bodyPr rtlCol="0"/>
          <a:lstStyle/>
          <a:p>
            <a:pPr rtl="0"/>
            <a:fld id="{223FCE79-7299-4E3E-B657-34C0C6D2AF75}" type="datetime1">
              <a:rPr lang="ru-RU" noProof="0" smtClean="0"/>
              <a:t>03.10.2022</a:t>
            </a:fld>
            <a:endParaRPr lang="ru-RU" noProof="0"/>
          </a:p>
        </p:txBody>
      </p:sp>
      <p:sp>
        <p:nvSpPr>
          <p:cNvPr id="5" name="Нижний колонтитул 4"/>
          <p:cNvSpPr>
            <a:spLocks noGrp="1"/>
          </p:cNvSpPr>
          <p:nvPr>
            <p:ph type="ftr" sz="quarter" idx="11"/>
          </p:nvPr>
        </p:nvSpPr>
        <p:spPr/>
        <p:txBody>
          <a:bodyPr rtlCol="0"/>
          <a:lstStyle/>
          <a:p>
            <a:pPr rtl="0"/>
            <a:endParaRPr lang="ru-RU" noProof="0"/>
          </a:p>
        </p:txBody>
      </p:sp>
      <p:sp>
        <p:nvSpPr>
          <p:cNvPr id="6" name="Номер слайда 5"/>
          <p:cNvSpPr>
            <a:spLocks noGrp="1"/>
          </p:cNvSpPr>
          <p:nvPr>
            <p:ph type="sldNum" sz="quarter" idx="12"/>
          </p:nvPr>
        </p:nvSpPr>
        <p:spPr/>
        <p:txBody>
          <a:bodyPr rtlCol="0"/>
          <a:lstStyle/>
          <a:p>
            <a:pPr rtl="0"/>
            <a:fld id="{D57F1E4F-1CFF-5643-939E-217C01CDF565}" type="slidenum">
              <a:rPr lang="ru-RU" noProof="0" smtClean="0"/>
              <a:pPr/>
              <a:t>‹#›</a:t>
            </a:fld>
            <a:endParaRPr lang="ru-RU"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31334" y="609600"/>
            <a:ext cx="8094134" cy="3022600"/>
          </a:xfrm>
        </p:spPr>
        <p:txBody>
          <a:bodyPr rtlCol="0" anchor="ctr">
            <a:normAutofit/>
          </a:bodyPr>
          <a:lstStyle>
            <a:lvl1pPr algn="l">
              <a:defRPr sz="4400" b="0" cap="none"/>
            </a:lvl1pPr>
          </a:lstStyle>
          <a:p>
            <a:pPr rtl="0"/>
            <a:r>
              <a:rPr lang="ru-RU" noProof="0"/>
              <a:t>Образец заголовка</a:t>
            </a:r>
          </a:p>
        </p:txBody>
      </p:sp>
      <p:sp>
        <p:nvSpPr>
          <p:cNvPr id="23" name="Текст 9"/>
          <p:cNvSpPr>
            <a:spLocks noGrp="1"/>
          </p:cNvSpPr>
          <p:nvPr>
            <p:ph type="body" sz="quarter" idx="13" hasCustomPrompt="1"/>
          </p:nvPr>
        </p:nvSpPr>
        <p:spPr>
          <a:xfrm>
            <a:off x="1366139" y="3632200"/>
            <a:ext cx="7224524" cy="381000"/>
          </a:xfrm>
        </p:spPr>
        <p:txBody>
          <a:bodyPr rtlCol="0"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rtl="0"/>
            <a:r>
              <a:rPr lang="ru-RU" noProof="0"/>
              <a:t>Щелкните, чтобы изменить стили текста образца слайда</a:t>
            </a:r>
          </a:p>
        </p:txBody>
      </p:sp>
      <p:sp>
        <p:nvSpPr>
          <p:cNvPr id="3" name="Текст 2"/>
          <p:cNvSpPr>
            <a:spLocks noGrp="1"/>
          </p:cNvSpPr>
          <p:nvPr>
            <p:ph type="body" idx="1" hasCustomPrompt="1"/>
          </p:nvPr>
        </p:nvSpPr>
        <p:spPr>
          <a:xfrm>
            <a:off x="677335" y="4470400"/>
            <a:ext cx="8596668" cy="1570962"/>
          </a:xfrm>
        </p:spPr>
        <p:txBody>
          <a:bodyPr rtlCol="0"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ru-RU" noProof="0"/>
              <a:t>Щелкните, чтобы изменить стили текста образца слайда</a:t>
            </a:r>
          </a:p>
        </p:txBody>
      </p:sp>
      <p:sp>
        <p:nvSpPr>
          <p:cNvPr id="4" name="Дата 3"/>
          <p:cNvSpPr>
            <a:spLocks noGrp="1"/>
          </p:cNvSpPr>
          <p:nvPr>
            <p:ph type="dt" sz="half" idx="10"/>
          </p:nvPr>
        </p:nvSpPr>
        <p:spPr/>
        <p:txBody>
          <a:bodyPr rtlCol="0"/>
          <a:lstStyle/>
          <a:p>
            <a:pPr rtl="0"/>
            <a:fld id="{23321116-FD1C-4D1E-B668-B2813E1DB6B3}" type="datetime1">
              <a:rPr lang="ru-RU" noProof="0" smtClean="0"/>
              <a:t>03.10.2022</a:t>
            </a:fld>
            <a:endParaRPr lang="ru-RU" noProof="0"/>
          </a:p>
        </p:txBody>
      </p:sp>
      <p:sp>
        <p:nvSpPr>
          <p:cNvPr id="5" name="Нижний колонтитул 4"/>
          <p:cNvSpPr>
            <a:spLocks noGrp="1"/>
          </p:cNvSpPr>
          <p:nvPr>
            <p:ph type="ftr" sz="quarter" idx="11"/>
          </p:nvPr>
        </p:nvSpPr>
        <p:spPr/>
        <p:txBody>
          <a:bodyPr rtlCol="0"/>
          <a:lstStyle/>
          <a:p>
            <a:pPr rtl="0"/>
            <a:endParaRPr lang="ru-RU" noProof="0"/>
          </a:p>
        </p:txBody>
      </p:sp>
      <p:sp>
        <p:nvSpPr>
          <p:cNvPr id="6" name="Номер слайда 5"/>
          <p:cNvSpPr>
            <a:spLocks noGrp="1"/>
          </p:cNvSpPr>
          <p:nvPr>
            <p:ph type="sldNum" sz="quarter" idx="12"/>
          </p:nvPr>
        </p:nvSpPr>
        <p:spPr/>
        <p:txBody>
          <a:bodyPr rtlCol="0"/>
          <a:lstStyle/>
          <a:p>
            <a:pPr rtl="0"/>
            <a:fld id="{D57F1E4F-1CFF-5643-939E-217C01CDF565}" type="slidenum">
              <a:rPr lang="ru-RU" noProof="0" smtClean="0"/>
              <a:pPr/>
              <a:t>‹#›</a:t>
            </a:fld>
            <a:endParaRPr lang="ru-RU" noProof="0"/>
          </a:p>
        </p:txBody>
      </p:sp>
      <p:sp>
        <p:nvSpPr>
          <p:cNvPr id="20" name="Надпись 19"/>
          <p:cNvSpPr txBox="1"/>
          <p:nvPr/>
        </p:nvSpPr>
        <p:spPr>
          <a:xfrm>
            <a:off x="541870" y="790378"/>
            <a:ext cx="609600" cy="584776"/>
          </a:xfrm>
          <a:prstGeom prst="rect">
            <a:avLst/>
          </a:prstGeom>
        </p:spPr>
        <p:txBody>
          <a:bodyPr vert="horz" lIns="91440" tIns="45720" rIns="91440" bIns="45720" rtlCol="0" anchor="ctr">
            <a:noAutofit/>
          </a:bodyPr>
          <a:lstStyle/>
          <a:p>
            <a:pPr lvl="0" rtl="0"/>
            <a:r>
              <a:rPr lang="ru-RU" sz="8000" noProof="0">
                <a:ln w="3175" cmpd="sng">
                  <a:noFill/>
                </a:ln>
                <a:solidFill>
                  <a:schemeClr val="accent1">
                    <a:lumMod val="60000"/>
                    <a:lumOff val="40000"/>
                  </a:schemeClr>
                </a:solidFill>
                <a:effectLst/>
                <a:latin typeface="Arial"/>
              </a:rPr>
              <a:t>"</a:t>
            </a:r>
          </a:p>
        </p:txBody>
      </p:sp>
      <p:sp>
        <p:nvSpPr>
          <p:cNvPr id="22" name="Надпись 21"/>
          <p:cNvSpPr txBox="1"/>
          <p:nvPr/>
        </p:nvSpPr>
        <p:spPr>
          <a:xfrm>
            <a:off x="8893011" y="2886556"/>
            <a:ext cx="609600" cy="584776"/>
          </a:xfrm>
          <a:prstGeom prst="rect">
            <a:avLst/>
          </a:prstGeom>
        </p:spPr>
        <p:txBody>
          <a:bodyPr vert="horz" lIns="91440" tIns="45720" rIns="91440" bIns="45720" rtlCol="0" anchor="ctr">
            <a:noAutofit/>
          </a:bodyPr>
          <a:lstStyle/>
          <a:p>
            <a:pPr lvl="0" rtl="0"/>
            <a:r>
              <a:rPr lang="ru-RU" sz="8000" noProof="0">
                <a:ln w="3175" cmpd="sng">
                  <a:noFill/>
                </a:ln>
                <a:solidFill>
                  <a:schemeClr val="accent1">
                    <a:lumMod val="60000"/>
                    <a:lumOff val="40000"/>
                  </a:schemeClr>
                </a:solidFill>
                <a:latin typeface="Arial"/>
              </a:rPr>
              <a:t>"</a:t>
            </a:r>
            <a:endParaRPr lang="ru-RU" noProof="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77335" y="1931988"/>
            <a:ext cx="8596668" cy="2595460"/>
          </a:xfrm>
        </p:spPr>
        <p:txBody>
          <a:bodyPr rtlCol="0" anchor="b">
            <a:normAutofit/>
          </a:bodyPr>
          <a:lstStyle>
            <a:lvl1pPr algn="l">
              <a:defRPr sz="4400" b="0" cap="none"/>
            </a:lvl1pPr>
          </a:lstStyle>
          <a:p>
            <a:pPr rtl="0"/>
            <a:r>
              <a:rPr lang="ru-RU" noProof="0"/>
              <a:t>Образец заголовка</a:t>
            </a:r>
          </a:p>
        </p:txBody>
      </p:sp>
      <p:sp>
        <p:nvSpPr>
          <p:cNvPr id="3" name="Текст 2"/>
          <p:cNvSpPr>
            <a:spLocks noGrp="1"/>
          </p:cNvSpPr>
          <p:nvPr>
            <p:ph type="body" idx="1" hasCustomPrompt="1"/>
          </p:nvPr>
        </p:nvSpPr>
        <p:spPr>
          <a:xfrm>
            <a:off x="677335" y="4527448"/>
            <a:ext cx="8596668" cy="1513914"/>
          </a:xfrm>
        </p:spPr>
        <p:txBody>
          <a:bodyPr rtlCol="0"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ru-RU" noProof="0"/>
              <a:t>Щелкните, чтобы изменить стили текста образца слайда</a:t>
            </a:r>
          </a:p>
        </p:txBody>
      </p:sp>
      <p:sp>
        <p:nvSpPr>
          <p:cNvPr id="4" name="Дата 3"/>
          <p:cNvSpPr>
            <a:spLocks noGrp="1"/>
          </p:cNvSpPr>
          <p:nvPr>
            <p:ph type="dt" sz="half" idx="10"/>
          </p:nvPr>
        </p:nvSpPr>
        <p:spPr/>
        <p:txBody>
          <a:bodyPr rtlCol="0"/>
          <a:lstStyle/>
          <a:p>
            <a:pPr rtl="0"/>
            <a:fld id="{F6F94C23-8229-4694-ACE0-27626B3BBF87}" type="datetime1">
              <a:rPr lang="ru-RU" noProof="0" smtClean="0"/>
              <a:t>03.10.2022</a:t>
            </a:fld>
            <a:endParaRPr lang="ru-RU" noProof="0"/>
          </a:p>
        </p:txBody>
      </p:sp>
      <p:sp>
        <p:nvSpPr>
          <p:cNvPr id="5" name="Нижний колонтитул 4"/>
          <p:cNvSpPr>
            <a:spLocks noGrp="1"/>
          </p:cNvSpPr>
          <p:nvPr>
            <p:ph type="ftr" sz="quarter" idx="11"/>
          </p:nvPr>
        </p:nvSpPr>
        <p:spPr/>
        <p:txBody>
          <a:bodyPr rtlCol="0"/>
          <a:lstStyle/>
          <a:p>
            <a:pPr rtl="0"/>
            <a:endParaRPr lang="ru-RU" noProof="0"/>
          </a:p>
        </p:txBody>
      </p:sp>
      <p:sp>
        <p:nvSpPr>
          <p:cNvPr id="6" name="Номер слайда 5"/>
          <p:cNvSpPr>
            <a:spLocks noGrp="1"/>
          </p:cNvSpPr>
          <p:nvPr>
            <p:ph type="sldNum" sz="quarter" idx="12"/>
          </p:nvPr>
        </p:nvSpPr>
        <p:spPr/>
        <p:txBody>
          <a:bodyPr rtlCol="0"/>
          <a:lstStyle/>
          <a:p>
            <a:pPr rtl="0"/>
            <a:fld id="{D57F1E4F-1CFF-5643-939E-217C01CDF565}" type="slidenum">
              <a:rPr lang="ru-RU" noProof="0" smtClean="0"/>
              <a:pPr/>
              <a:t>‹#›</a:t>
            </a:fld>
            <a:endParaRPr lang="ru-RU" noProof="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с цитатой">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31334" y="609600"/>
            <a:ext cx="8094134" cy="3022600"/>
          </a:xfrm>
        </p:spPr>
        <p:txBody>
          <a:bodyPr rtlCol="0" anchor="ctr">
            <a:normAutofit/>
          </a:bodyPr>
          <a:lstStyle>
            <a:lvl1pPr algn="l">
              <a:defRPr sz="4400" b="0" cap="none"/>
            </a:lvl1pPr>
          </a:lstStyle>
          <a:p>
            <a:pPr rtl="0"/>
            <a:r>
              <a:rPr lang="ru-RU" noProof="0"/>
              <a:t>Образец заголовка</a:t>
            </a:r>
          </a:p>
        </p:txBody>
      </p:sp>
      <p:sp>
        <p:nvSpPr>
          <p:cNvPr id="23" name="Текст 9"/>
          <p:cNvSpPr>
            <a:spLocks noGrp="1"/>
          </p:cNvSpPr>
          <p:nvPr>
            <p:ph type="body" sz="quarter" idx="13" hasCustomPrompt="1"/>
          </p:nvPr>
        </p:nvSpPr>
        <p:spPr>
          <a:xfrm>
            <a:off x="677332" y="4013200"/>
            <a:ext cx="8596669" cy="514248"/>
          </a:xfrm>
        </p:spPr>
        <p:txBody>
          <a:bodyPr rtlCol="0"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rtl="0"/>
            <a:r>
              <a:rPr lang="ru-RU" noProof="0"/>
              <a:t>Щелкните, чтобы изменить стили текста образца слайда</a:t>
            </a:r>
          </a:p>
        </p:txBody>
      </p:sp>
      <p:sp>
        <p:nvSpPr>
          <p:cNvPr id="3" name="Текст 2"/>
          <p:cNvSpPr>
            <a:spLocks noGrp="1"/>
          </p:cNvSpPr>
          <p:nvPr>
            <p:ph type="body" idx="1" hasCustomPrompt="1"/>
          </p:nvPr>
        </p:nvSpPr>
        <p:spPr>
          <a:xfrm>
            <a:off x="677335" y="4527448"/>
            <a:ext cx="8596668" cy="1513914"/>
          </a:xfrm>
        </p:spPr>
        <p:txBody>
          <a:bodyPr rtlCol="0"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ru-RU" noProof="0"/>
              <a:t>Щелкните, чтобы изменить стили текста образца слайда</a:t>
            </a:r>
          </a:p>
        </p:txBody>
      </p:sp>
      <p:sp>
        <p:nvSpPr>
          <p:cNvPr id="4" name="Дата 3"/>
          <p:cNvSpPr>
            <a:spLocks noGrp="1"/>
          </p:cNvSpPr>
          <p:nvPr>
            <p:ph type="dt" sz="half" idx="10"/>
          </p:nvPr>
        </p:nvSpPr>
        <p:spPr/>
        <p:txBody>
          <a:bodyPr rtlCol="0"/>
          <a:lstStyle/>
          <a:p>
            <a:pPr rtl="0"/>
            <a:fld id="{43BF5258-F2E1-42D5-A8EC-2CC45A0F70BA}" type="datetime1">
              <a:rPr lang="ru-RU" noProof="0" smtClean="0"/>
              <a:t>03.10.2022</a:t>
            </a:fld>
            <a:endParaRPr lang="ru-RU" noProof="0"/>
          </a:p>
        </p:txBody>
      </p:sp>
      <p:sp>
        <p:nvSpPr>
          <p:cNvPr id="5" name="Нижний колонтитул 4"/>
          <p:cNvSpPr>
            <a:spLocks noGrp="1"/>
          </p:cNvSpPr>
          <p:nvPr>
            <p:ph type="ftr" sz="quarter" idx="11"/>
          </p:nvPr>
        </p:nvSpPr>
        <p:spPr/>
        <p:txBody>
          <a:bodyPr rtlCol="0"/>
          <a:lstStyle/>
          <a:p>
            <a:pPr rtl="0"/>
            <a:endParaRPr lang="ru-RU" noProof="0"/>
          </a:p>
        </p:txBody>
      </p:sp>
      <p:sp>
        <p:nvSpPr>
          <p:cNvPr id="6" name="Номер слайда 5"/>
          <p:cNvSpPr>
            <a:spLocks noGrp="1"/>
          </p:cNvSpPr>
          <p:nvPr>
            <p:ph type="sldNum" sz="quarter" idx="12"/>
          </p:nvPr>
        </p:nvSpPr>
        <p:spPr/>
        <p:txBody>
          <a:bodyPr rtlCol="0"/>
          <a:lstStyle/>
          <a:p>
            <a:pPr rtl="0"/>
            <a:fld id="{D57F1E4F-1CFF-5643-939E-217C01CDF565}" type="slidenum">
              <a:rPr lang="ru-RU" noProof="0" smtClean="0"/>
              <a:pPr/>
              <a:t>‹#›</a:t>
            </a:fld>
            <a:endParaRPr lang="ru-RU" noProof="0"/>
          </a:p>
        </p:txBody>
      </p:sp>
      <p:sp>
        <p:nvSpPr>
          <p:cNvPr id="24" name="Надпись 23"/>
          <p:cNvSpPr txBox="1"/>
          <p:nvPr/>
        </p:nvSpPr>
        <p:spPr>
          <a:xfrm>
            <a:off x="541870" y="790378"/>
            <a:ext cx="609600" cy="584776"/>
          </a:xfrm>
          <a:prstGeom prst="rect">
            <a:avLst/>
          </a:prstGeom>
        </p:spPr>
        <p:txBody>
          <a:bodyPr vert="horz" lIns="91440" tIns="45720" rIns="91440" bIns="45720" rtlCol="0" anchor="ctr">
            <a:noAutofit/>
          </a:bodyPr>
          <a:lstStyle/>
          <a:p>
            <a:pPr lvl="0" rtl="0"/>
            <a:r>
              <a:rPr lang="ru-RU" sz="8000" noProof="0">
                <a:ln w="3175" cmpd="sng">
                  <a:noFill/>
                </a:ln>
                <a:solidFill>
                  <a:schemeClr val="accent1">
                    <a:lumMod val="60000"/>
                    <a:lumOff val="40000"/>
                  </a:schemeClr>
                </a:solidFill>
                <a:effectLst/>
                <a:latin typeface="Arial"/>
              </a:rPr>
              <a:t>"</a:t>
            </a:r>
          </a:p>
        </p:txBody>
      </p:sp>
      <p:sp>
        <p:nvSpPr>
          <p:cNvPr id="25" name="Надпись 24"/>
          <p:cNvSpPr txBox="1"/>
          <p:nvPr/>
        </p:nvSpPr>
        <p:spPr>
          <a:xfrm>
            <a:off x="8893011" y="2886556"/>
            <a:ext cx="609600" cy="584776"/>
          </a:xfrm>
          <a:prstGeom prst="rect">
            <a:avLst/>
          </a:prstGeom>
        </p:spPr>
        <p:txBody>
          <a:bodyPr vert="horz" lIns="91440" tIns="45720" rIns="91440" bIns="45720" rtlCol="0" anchor="ctr">
            <a:noAutofit/>
          </a:bodyPr>
          <a:lstStyle/>
          <a:p>
            <a:pPr lvl="0" rtl="0"/>
            <a:r>
              <a:rPr lang="ru-RU" sz="8000" noProof="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799" y="609600"/>
            <a:ext cx="8588203" cy="3022600"/>
          </a:xfrm>
        </p:spPr>
        <p:txBody>
          <a:bodyPr rtlCol="0" anchor="ctr">
            <a:normAutofit/>
          </a:bodyPr>
          <a:lstStyle>
            <a:lvl1pPr algn="l">
              <a:defRPr sz="4400" b="0" cap="none"/>
            </a:lvl1pPr>
          </a:lstStyle>
          <a:p>
            <a:pPr rtl="0"/>
            <a:r>
              <a:rPr lang="ru-RU" noProof="0"/>
              <a:t>Образец заголовка</a:t>
            </a:r>
          </a:p>
        </p:txBody>
      </p:sp>
      <p:sp>
        <p:nvSpPr>
          <p:cNvPr id="23" name="Текст 9"/>
          <p:cNvSpPr>
            <a:spLocks noGrp="1"/>
          </p:cNvSpPr>
          <p:nvPr>
            <p:ph type="body" sz="quarter" idx="13" hasCustomPrompt="1"/>
          </p:nvPr>
        </p:nvSpPr>
        <p:spPr>
          <a:xfrm>
            <a:off x="677332" y="4013200"/>
            <a:ext cx="8596669" cy="514248"/>
          </a:xfrm>
        </p:spPr>
        <p:txBody>
          <a:bodyPr rtlCol="0"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rtl="0"/>
            <a:r>
              <a:rPr lang="ru-RU" noProof="0"/>
              <a:t>Щелкните, чтобы изменить стили текста образца слайда</a:t>
            </a:r>
          </a:p>
        </p:txBody>
      </p:sp>
      <p:sp>
        <p:nvSpPr>
          <p:cNvPr id="3" name="Текст 2"/>
          <p:cNvSpPr>
            <a:spLocks noGrp="1"/>
          </p:cNvSpPr>
          <p:nvPr>
            <p:ph type="body" idx="1" hasCustomPrompt="1"/>
          </p:nvPr>
        </p:nvSpPr>
        <p:spPr>
          <a:xfrm>
            <a:off x="677335" y="4527448"/>
            <a:ext cx="8596668" cy="1513914"/>
          </a:xfrm>
        </p:spPr>
        <p:txBody>
          <a:bodyPr rtlCol="0"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ru-RU" noProof="0"/>
              <a:t>Щелкните, чтобы изменить стили текста образца слайда</a:t>
            </a:r>
          </a:p>
        </p:txBody>
      </p:sp>
      <p:sp>
        <p:nvSpPr>
          <p:cNvPr id="4" name="Дата 3"/>
          <p:cNvSpPr>
            <a:spLocks noGrp="1"/>
          </p:cNvSpPr>
          <p:nvPr>
            <p:ph type="dt" sz="half" idx="10"/>
          </p:nvPr>
        </p:nvSpPr>
        <p:spPr/>
        <p:txBody>
          <a:bodyPr rtlCol="0"/>
          <a:lstStyle/>
          <a:p>
            <a:pPr rtl="0"/>
            <a:fld id="{0EE8891B-2347-4767-9E9F-7B4E2004166A}" type="datetime1">
              <a:rPr lang="ru-RU" noProof="0" smtClean="0"/>
              <a:t>03.10.2022</a:t>
            </a:fld>
            <a:endParaRPr lang="ru-RU" noProof="0"/>
          </a:p>
        </p:txBody>
      </p:sp>
      <p:sp>
        <p:nvSpPr>
          <p:cNvPr id="5" name="Нижний колонтитул 4"/>
          <p:cNvSpPr>
            <a:spLocks noGrp="1"/>
          </p:cNvSpPr>
          <p:nvPr>
            <p:ph type="ftr" sz="quarter" idx="11"/>
          </p:nvPr>
        </p:nvSpPr>
        <p:spPr/>
        <p:txBody>
          <a:bodyPr rtlCol="0"/>
          <a:lstStyle/>
          <a:p>
            <a:pPr rtl="0"/>
            <a:endParaRPr lang="ru-RU" noProof="0"/>
          </a:p>
        </p:txBody>
      </p:sp>
      <p:sp>
        <p:nvSpPr>
          <p:cNvPr id="6" name="Номер слайда 5"/>
          <p:cNvSpPr>
            <a:spLocks noGrp="1"/>
          </p:cNvSpPr>
          <p:nvPr>
            <p:ph type="sldNum" sz="quarter" idx="12"/>
          </p:nvPr>
        </p:nvSpPr>
        <p:spPr/>
        <p:txBody>
          <a:bodyPr rtlCol="0"/>
          <a:lstStyle/>
          <a:p>
            <a:pPr rtl="0"/>
            <a:fld id="{D57F1E4F-1CFF-5643-939E-217C01CDF565}" type="slidenum">
              <a:rPr lang="ru-RU" noProof="0" smtClean="0"/>
              <a:pPr/>
              <a:t>‹#›</a:t>
            </a:fld>
            <a:endParaRPr lang="ru-RU" noProof="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noProof="0"/>
              <a:t>Образец заголовка</a:t>
            </a:r>
          </a:p>
        </p:txBody>
      </p:sp>
      <p:sp>
        <p:nvSpPr>
          <p:cNvPr id="3" name="Вертикальный текст 2"/>
          <p:cNvSpPr>
            <a:spLocks noGrp="1"/>
          </p:cNvSpPr>
          <p:nvPr>
            <p:ph type="body" orient="vert" idx="1" hasCustomPrompt="1"/>
          </p:nvPr>
        </p:nvSpPr>
        <p:spPr/>
        <p:txBody>
          <a:bodyPr vert="eaVert" rtlCol="0"/>
          <a:lstStyle/>
          <a:p>
            <a:pPr lvl="0" rtl="0"/>
            <a:r>
              <a:rPr lang="ru-RU" noProof="0"/>
              <a:t>Щелкните, чтобы изменить стили текста образца слайда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4" name="Дата 3"/>
          <p:cNvSpPr>
            <a:spLocks noGrp="1"/>
          </p:cNvSpPr>
          <p:nvPr>
            <p:ph type="dt" sz="half" idx="10"/>
          </p:nvPr>
        </p:nvSpPr>
        <p:spPr/>
        <p:txBody>
          <a:bodyPr rtlCol="0"/>
          <a:lstStyle/>
          <a:p>
            <a:pPr rtl="0"/>
            <a:fld id="{FC4CA861-37F3-4485-B8DD-8C9FA0FDF09B}" type="datetime1">
              <a:rPr lang="ru-RU" noProof="0" smtClean="0"/>
              <a:t>03.10.2022</a:t>
            </a:fld>
            <a:endParaRPr lang="ru-RU" noProof="0"/>
          </a:p>
        </p:txBody>
      </p:sp>
      <p:sp>
        <p:nvSpPr>
          <p:cNvPr id="5" name="Нижний колонтитул 4"/>
          <p:cNvSpPr>
            <a:spLocks noGrp="1"/>
          </p:cNvSpPr>
          <p:nvPr>
            <p:ph type="ftr" sz="quarter" idx="11"/>
          </p:nvPr>
        </p:nvSpPr>
        <p:spPr/>
        <p:txBody>
          <a:bodyPr rtlCol="0"/>
          <a:lstStyle/>
          <a:p>
            <a:pPr rtl="0"/>
            <a:endParaRPr lang="ru-RU" noProof="0"/>
          </a:p>
        </p:txBody>
      </p:sp>
      <p:sp>
        <p:nvSpPr>
          <p:cNvPr id="6" name="Номер слайда 5"/>
          <p:cNvSpPr>
            <a:spLocks noGrp="1"/>
          </p:cNvSpPr>
          <p:nvPr>
            <p:ph type="sldNum" sz="quarter" idx="12"/>
          </p:nvPr>
        </p:nvSpPr>
        <p:spPr/>
        <p:txBody>
          <a:bodyPr rtlCol="0"/>
          <a:lstStyle/>
          <a:p>
            <a:pPr rtl="0"/>
            <a:fld id="{89333C77-0158-454C-844F-B7AB9BD7DAD4}" type="slidenum">
              <a:rPr lang="ru-RU" noProof="0" smtClean="0"/>
              <a:t>‹#›</a:t>
            </a:fld>
            <a:endParaRPr lang="ru-RU"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7967673" y="609599"/>
            <a:ext cx="1304743" cy="5251451"/>
          </a:xfrm>
        </p:spPr>
        <p:txBody>
          <a:bodyPr vert="eaVert" rtlCol="0" anchor="ctr"/>
          <a:lstStyle/>
          <a:p>
            <a:pPr rtl="0"/>
            <a:r>
              <a:rPr lang="ru-RU" noProof="0"/>
              <a:t>Образец заголовка</a:t>
            </a:r>
          </a:p>
        </p:txBody>
      </p:sp>
      <p:sp>
        <p:nvSpPr>
          <p:cNvPr id="3" name="Вертикальный текст 2"/>
          <p:cNvSpPr>
            <a:spLocks noGrp="1"/>
          </p:cNvSpPr>
          <p:nvPr>
            <p:ph type="body" orient="vert" idx="1" hasCustomPrompt="1"/>
          </p:nvPr>
        </p:nvSpPr>
        <p:spPr>
          <a:xfrm>
            <a:off x="677335" y="609600"/>
            <a:ext cx="7060150" cy="5251450"/>
          </a:xfrm>
        </p:spPr>
        <p:txBody>
          <a:bodyPr vert="eaVert" rtlCol="0"/>
          <a:lstStyle/>
          <a:p>
            <a:pPr lvl="0" rtl="0"/>
            <a:r>
              <a:rPr lang="ru-RU" noProof="0"/>
              <a:t>Щелкните, чтобы изменить стили текста образца слайда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4" name="Дата 3"/>
          <p:cNvSpPr>
            <a:spLocks noGrp="1"/>
          </p:cNvSpPr>
          <p:nvPr>
            <p:ph type="dt" sz="half" idx="10"/>
          </p:nvPr>
        </p:nvSpPr>
        <p:spPr/>
        <p:txBody>
          <a:bodyPr rtlCol="0"/>
          <a:lstStyle/>
          <a:p>
            <a:pPr rtl="0"/>
            <a:fld id="{4334F522-0585-4C1A-B23E-729A89C6E507}" type="datetime1">
              <a:rPr lang="ru-RU" noProof="0" smtClean="0"/>
              <a:t>03.10.2022</a:t>
            </a:fld>
            <a:endParaRPr lang="ru-RU" noProof="0"/>
          </a:p>
        </p:txBody>
      </p:sp>
      <p:sp>
        <p:nvSpPr>
          <p:cNvPr id="5" name="Нижний колонтитул 4"/>
          <p:cNvSpPr>
            <a:spLocks noGrp="1"/>
          </p:cNvSpPr>
          <p:nvPr>
            <p:ph type="ftr" sz="quarter" idx="11"/>
          </p:nvPr>
        </p:nvSpPr>
        <p:spPr/>
        <p:txBody>
          <a:bodyPr rtlCol="0"/>
          <a:lstStyle/>
          <a:p>
            <a:pPr rtl="0"/>
            <a:endParaRPr lang="ru-RU" noProof="0"/>
          </a:p>
        </p:txBody>
      </p:sp>
      <p:sp>
        <p:nvSpPr>
          <p:cNvPr id="6" name="Номер слайда 5"/>
          <p:cNvSpPr>
            <a:spLocks noGrp="1"/>
          </p:cNvSpPr>
          <p:nvPr>
            <p:ph type="sldNum" sz="quarter" idx="12"/>
          </p:nvPr>
        </p:nvSpPr>
        <p:spPr/>
        <p:txBody>
          <a:bodyPr rtlCol="0"/>
          <a:lstStyle/>
          <a:p>
            <a:pPr rtl="0"/>
            <a:fld id="{D57F1E4F-1CFF-5643-939E-217C01CDF565}" type="slidenum">
              <a:rPr lang="ru-RU" noProof="0" smtClean="0"/>
              <a:pPr/>
              <a:t>‹#›</a:t>
            </a:fld>
            <a:endParaRPr lang="ru-RU"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normAutofit/>
          </a:bodyPr>
          <a:lstStyle>
            <a:lvl1pPr>
              <a:defRPr sz="3600"/>
            </a:lvl1pPr>
          </a:lstStyle>
          <a:p>
            <a:pPr rtl="0"/>
            <a:r>
              <a:rPr lang="ru-RU" noProof="0"/>
              <a:t>Образец заголовка</a:t>
            </a:r>
          </a:p>
        </p:txBody>
      </p:sp>
      <p:sp>
        <p:nvSpPr>
          <p:cNvPr id="3" name="Объект 2"/>
          <p:cNvSpPr>
            <a:spLocks noGrp="1"/>
          </p:cNvSpPr>
          <p:nvPr>
            <p:ph idx="1" hasCustomPrompt="1"/>
          </p:nvPr>
        </p:nvSpPr>
        <p:spPr/>
        <p:txBody>
          <a:bodyPr rtlCol="0"/>
          <a:lstStyle/>
          <a:p>
            <a:pPr lvl="0" rtl="0"/>
            <a:r>
              <a:rPr lang="ru-RU" noProof="0"/>
              <a:t>Щелкните, чтобы изменить стили текста образца слайда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4" name="Дата 3"/>
          <p:cNvSpPr>
            <a:spLocks noGrp="1"/>
          </p:cNvSpPr>
          <p:nvPr>
            <p:ph type="dt" sz="half" idx="10"/>
          </p:nvPr>
        </p:nvSpPr>
        <p:spPr/>
        <p:txBody>
          <a:bodyPr rtlCol="0"/>
          <a:lstStyle/>
          <a:p>
            <a:pPr rtl="0"/>
            <a:fld id="{182440AE-F481-4CF6-8EB9-6DA776834AAE}" type="datetime1">
              <a:rPr lang="ru-RU" noProof="0" smtClean="0"/>
              <a:t>03.10.2022</a:t>
            </a:fld>
            <a:endParaRPr lang="ru-RU" noProof="0"/>
          </a:p>
        </p:txBody>
      </p:sp>
      <p:sp>
        <p:nvSpPr>
          <p:cNvPr id="5" name="Нижний колонтитул 4"/>
          <p:cNvSpPr>
            <a:spLocks noGrp="1"/>
          </p:cNvSpPr>
          <p:nvPr>
            <p:ph type="ftr" sz="quarter" idx="11"/>
          </p:nvPr>
        </p:nvSpPr>
        <p:spPr/>
        <p:txBody>
          <a:bodyPr rtlCol="0"/>
          <a:lstStyle/>
          <a:p>
            <a:pPr rtl="0"/>
            <a:endParaRPr lang="ru-RU" noProof="0"/>
          </a:p>
        </p:txBody>
      </p:sp>
      <p:sp>
        <p:nvSpPr>
          <p:cNvPr id="6" name="Номер слайда 5"/>
          <p:cNvSpPr>
            <a:spLocks noGrp="1"/>
          </p:cNvSpPr>
          <p:nvPr>
            <p:ph type="sldNum" sz="quarter" idx="12"/>
          </p:nvPr>
        </p:nvSpPr>
        <p:spPr/>
        <p:txBody>
          <a:bodyPr rtlCol="0"/>
          <a:lstStyle/>
          <a:p>
            <a:pPr rtl="0"/>
            <a:fld id="{D57F1E4F-1CFF-5643-939E-217C01CDF565}" type="slidenum">
              <a:rPr lang="ru-RU" noProof="0" smtClean="0"/>
              <a:pPr/>
              <a:t>‹#›</a:t>
            </a:fld>
            <a:endParaRPr lang="ru-RU"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77335" y="2700867"/>
            <a:ext cx="8596668" cy="1826581"/>
          </a:xfrm>
        </p:spPr>
        <p:txBody>
          <a:bodyPr rtlCol="0" anchor="b"/>
          <a:lstStyle>
            <a:lvl1pPr algn="l">
              <a:defRPr sz="4000" b="0" cap="none"/>
            </a:lvl1pPr>
          </a:lstStyle>
          <a:p>
            <a:pPr rtl="0"/>
            <a:r>
              <a:rPr lang="ru-RU" noProof="0"/>
              <a:t>Образец заголовка</a:t>
            </a:r>
          </a:p>
        </p:txBody>
      </p:sp>
      <p:sp>
        <p:nvSpPr>
          <p:cNvPr id="3" name="Текст 2"/>
          <p:cNvSpPr>
            <a:spLocks noGrp="1"/>
          </p:cNvSpPr>
          <p:nvPr>
            <p:ph type="body" idx="1" hasCustomPrompt="1"/>
          </p:nvPr>
        </p:nvSpPr>
        <p:spPr>
          <a:xfrm>
            <a:off x="677335" y="4527448"/>
            <a:ext cx="8596668" cy="860400"/>
          </a:xfrm>
        </p:spPr>
        <p:txBody>
          <a:bodyPr rtlCol="0"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ru-RU" noProof="0"/>
              <a:t>Щелкните, чтобы изменить стили текста образца слайда</a:t>
            </a:r>
          </a:p>
        </p:txBody>
      </p:sp>
      <p:sp>
        <p:nvSpPr>
          <p:cNvPr id="4" name="Дата 3"/>
          <p:cNvSpPr>
            <a:spLocks noGrp="1"/>
          </p:cNvSpPr>
          <p:nvPr>
            <p:ph type="dt" sz="half" idx="10"/>
          </p:nvPr>
        </p:nvSpPr>
        <p:spPr/>
        <p:txBody>
          <a:bodyPr rtlCol="0"/>
          <a:lstStyle/>
          <a:p>
            <a:pPr rtl="0"/>
            <a:fld id="{03A04866-B595-4A19-8C05-5DA4572B0783}" type="datetime1">
              <a:rPr lang="ru-RU" noProof="0" smtClean="0"/>
              <a:t>03.10.2022</a:t>
            </a:fld>
            <a:endParaRPr lang="ru-RU" noProof="0"/>
          </a:p>
        </p:txBody>
      </p:sp>
      <p:sp>
        <p:nvSpPr>
          <p:cNvPr id="5" name="Нижний колонтитул 4"/>
          <p:cNvSpPr>
            <a:spLocks noGrp="1"/>
          </p:cNvSpPr>
          <p:nvPr>
            <p:ph type="ftr" sz="quarter" idx="11"/>
          </p:nvPr>
        </p:nvSpPr>
        <p:spPr/>
        <p:txBody>
          <a:bodyPr rtlCol="0"/>
          <a:lstStyle/>
          <a:p>
            <a:pPr rtl="0"/>
            <a:endParaRPr lang="ru-RU" noProof="0"/>
          </a:p>
        </p:txBody>
      </p:sp>
      <p:sp>
        <p:nvSpPr>
          <p:cNvPr id="6" name="Номер слайда 5"/>
          <p:cNvSpPr>
            <a:spLocks noGrp="1"/>
          </p:cNvSpPr>
          <p:nvPr>
            <p:ph type="sldNum" sz="quarter" idx="12"/>
          </p:nvPr>
        </p:nvSpPr>
        <p:spPr/>
        <p:txBody>
          <a:bodyPr rtlCol="0"/>
          <a:lstStyle/>
          <a:p>
            <a:pPr rtl="0"/>
            <a:fld id="{D57F1E4F-1CFF-5643-939E-217C01CDF565}" type="slidenum">
              <a:rPr lang="ru-RU" noProof="0" smtClean="0"/>
              <a:pPr/>
              <a:t>‹#›</a:t>
            </a:fld>
            <a:endParaRPr lang="ru-RU"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noProof="0"/>
              <a:t>Образец заголовка</a:t>
            </a:r>
          </a:p>
        </p:txBody>
      </p:sp>
      <p:sp>
        <p:nvSpPr>
          <p:cNvPr id="3" name="Объект 2"/>
          <p:cNvSpPr>
            <a:spLocks noGrp="1"/>
          </p:cNvSpPr>
          <p:nvPr>
            <p:ph sz="half" idx="1" hasCustomPrompt="1"/>
          </p:nvPr>
        </p:nvSpPr>
        <p:spPr>
          <a:xfrm>
            <a:off x="677334" y="2160589"/>
            <a:ext cx="4184035" cy="3880772"/>
          </a:xfrm>
        </p:spPr>
        <p:txBody>
          <a:bodyPr rtlCol="0"/>
          <a:lstStyle/>
          <a:p>
            <a:pPr lvl="0" rtl="0"/>
            <a:r>
              <a:rPr lang="ru-RU" noProof="0"/>
              <a:t>Щелкните, чтобы изменить стили текста образца слайда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4" name="Объект 3"/>
          <p:cNvSpPr>
            <a:spLocks noGrp="1"/>
          </p:cNvSpPr>
          <p:nvPr>
            <p:ph sz="half" idx="2" hasCustomPrompt="1"/>
          </p:nvPr>
        </p:nvSpPr>
        <p:spPr>
          <a:xfrm>
            <a:off x="5089970" y="2160589"/>
            <a:ext cx="4184034" cy="3880773"/>
          </a:xfrm>
        </p:spPr>
        <p:txBody>
          <a:bodyPr rtlCol="0"/>
          <a:lstStyle/>
          <a:p>
            <a:pPr lvl="0" rtl="0"/>
            <a:r>
              <a:rPr lang="ru-RU" noProof="0"/>
              <a:t>Щелкните, чтобы изменить стили текста образца слайда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5" name="Дата 4"/>
          <p:cNvSpPr>
            <a:spLocks noGrp="1"/>
          </p:cNvSpPr>
          <p:nvPr>
            <p:ph type="dt" sz="half" idx="10"/>
          </p:nvPr>
        </p:nvSpPr>
        <p:spPr/>
        <p:txBody>
          <a:bodyPr rtlCol="0"/>
          <a:lstStyle/>
          <a:p>
            <a:pPr rtl="0"/>
            <a:fld id="{2A2B38E8-D3E8-45A0-A273-72B760FBC9C0}" type="datetime1">
              <a:rPr lang="ru-RU" noProof="0" smtClean="0"/>
              <a:t>03.10.2022</a:t>
            </a:fld>
            <a:endParaRPr lang="ru-RU" noProof="0"/>
          </a:p>
        </p:txBody>
      </p:sp>
      <p:sp>
        <p:nvSpPr>
          <p:cNvPr id="6" name="Нижний колонтитул 5"/>
          <p:cNvSpPr>
            <a:spLocks noGrp="1"/>
          </p:cNvSpPr>
          <p:nvPr>
            <p:ph type="ftr" sz="quarter" idx="11"/>
          </p:nvPr>
        </p:nvSpPr>
        <p:spPr/>
        <p:txBody>
          <a:bodyPr rtlCol="0"/>
          <a:lstStyle/>
          <a:p>
            <a:pPr rtl="0"/>
            <a:endParaRPr lang="ru-RU" noProof="0"/>
          </a:p>
        </p:txBody>
      </p:sp>
      <p:sp>
        <p:nvSpPr>
          <p:cNvPr id="7" name="Номер слайда 6"/>
          <p:cNvSpPr>
            <a:spLocks noGrp="1"/>
          </p:cNvSpPr>
          <p:nvPr>
            <p:ph type="sldNum" sz="quarter" idx="12"/>
          </p:nvPr>
        </p:nvSpPr>
        <p:spPr/>
        <p:txBody>
          <a:bodyPr rtlCol="0"/>
          <a:lstStyle/>
          <a:p>
            <a:pPr rtl="0"/>
            <a:fld id="{6FF9F0C5-380F-41C2-899A-BAC0F0927E16}" type="slidenum">
              <a:rPr lang="ru-RU" noProof="0" smtClean="0"/>
              <a:t>‹#›</a:t>
            </a:fld>
            <a:endParaRPr lang="ru-RU"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lvl1pPr>
              <a:defRPr/>
            </a:lvl1pPr>
          </a:lstStyle>
          <a:p>
            <a:pPr rtl="0"/>
            <a:r>
              <a:rPr lang="ru-RU" noProof="0"/>
              <a:t>Образец заголовка</a:t>
            </a:r>
          </a:p>
        </p:txBody>
      </p:sp>
      <p:sp>
        <p:nvSpPr>
          <p:cNvPr id="3" name="Текст 2"/>
          <p:cNvSpPr>
            <a:spLocks noGrp="1"/>
          </p:cNvSpPr>
          <p:nvPr>
            <p:ph type="body" idx="1" hasCustomPrompt="1"/>
          </p:nvPr>
        </p:nvSpPr>
        <p:spPr>
          <a:xfrm>
            <a:off x="675745" y="2160983"/>
            <a:ext cx="4185623" cy="576262"/>
          </a:xfrm>
        </p:spPr>
        <p:txBody>
          <a:bodyPr rtlCol="0"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noProof="0"/>
              <a:t>Щелкните, чтобы изменить стили текста образца слайда</a:t>
            </a:r>
          </a:p>
        </p:txBody>
      </p:sp>
      <p:sp>
        <p:nvSpPr>
          <p:cNvPr id="4" name="Объект 3"/>
          <p:cNvSpPr>
            <a:spLocks noGrp="1"/>
          </p:cNvSpPr>
          <p:nvPr>
            <p:ph sz="half" idx="2" hasCustomPrompt="1"/>
          </p:nvPr>
        </p:nvSpPr>
        <p:spPr>
          <a:xfrm>
            <a:off x="675745" y="2737245"/>
            <a:ext cx="4185623" cy="3304117"/>
          </a:xfrm>
        </p:spPr>
        <p:txBody>
          <a:bodyPr rtlCol="0">
            <a:normAutofit/>
          </a:bodyPr>
          <a:lstStyle/>
          <a:p>
            <a:pPr lvl="0" rtl="0"/>
            <a:r>
              <a:rPr lang="ru-RU" noProof="0"/>
              <a:t>Щелкните, чтобы изменить стили текста образца слайда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5" name="Текст 4"/>
          <p:cNvSpPr>
            <a:spLocks noGrp="1"/>
          </p:cNvSpPr>
          <p:nvPr>
            <p:ph type="body" sz="quarter" idx="3" hasCustomPrompt="1"/>
          </p:nvPr>
        </p:nvSpPr>
        <p:spPr>
          <a:xfrm>
            <a:off x="5088383" y="2160983"/>
            <a:ext cx="4185618" cy="576262"/>
          </a:xfrm>
        </p:spPr>
        <p:txBody>
          <a:bodyPr rtlCol="0"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noProof="0"/>
              <a:t>Щелкните, чтобы изменить стили текста образца слайда</a:t>
            </a:r>
          </a:p>
        </p:txBody>
      </p:sp>
      <p:sp>
        <p:nvSpPr>
          <p:cNvPr id="6" name="Объект 5"/>
          <p:cNvSpPr>
            <a:spLocks noGrp="1"/>
          </p:cNvSpPr>
          <p:nvPr>
            <p:ph sz="quarter" idx="4" hasCustomPrompt="1"/>
          </p:nvPr>
        </p:nvSpPr>
        <p:spPr>
          <a:xfrm>
            <a:off x="5088384" y="2737245"/>
            <a:ext cx="4185617" cy="3304117"/>
          </a:xfrm>
        </p:spPr>
        <p:txBody>
          <a:bodyPr rtlCol="0">
            <a:normAutofit/>
          </a:bodyPr>
          <a:lstStyle/>
          <a:p>
            <a:pPr lvl="0" rtl="0"/>
            <a:r>
              <a:rPr lang="ru-RU" noProof="0"/>
              <a:t>Щелкните, чтобы изменить стили текста образца слайда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7" name="Дата 6"/>
          <p:cNvSpPr>
            <a:spLocks noGrp="1"/>
          </p:cNvSpPr>
          <p:nvPr>
            <p:ph type="dt" sz="half" idx="10"/>
          </p:nvPr>
        </p:nvSpPr>
        <p:spPr/>
        <p:txBody>
          <a:bodyPr rtlCol="0"/>
          <a:lstStyle/>
          <a:p>
            <a:pPr rtl="0"/>
            <a:fld id="{1D1FF485-89BB-469E-B13B-03095244B115}" type="datetime1">
              <a:rPr lang="ru-RU" noProof="0" smtClean="0"/>
              <a:t>03.10.2022</a:t>
            </a:fld>
            <a:endParaRPr lang="ru-RU" noProof="0"/>
          </a:p>
        </p:txBody>
      </p:sp>
      <p:sp>
        <p:nvSpPr>
          <p:cNvPr id="8" name="Нижний колонтитул 7"/>
          <p:cNvSpPr>
            <a:spLocks noGrp="1"/>
          </p:cNvSpPr>
          <p:nvPr>
            <p:ph type="ftr" sz="quarter" idx="11"/>
          </p:nvPr>
        </p:nvSpPr>
        <p:spPr/>
        <p:txBody>
          <a:bodyPr rtlCol="0"/>
          <a:lstStyle/>
          <a:p>
            <a:pPr rtl="0"/>
            <a:endParaRPr lang="ru-RU" noProof="0"/>
          </a:p>
        </p:txBody>
      </p:sp>
      <p:sp>
        <p:nvSpPr>
          <p:cNvPr id="9" name="Номер слайда 8"/>
          <p:cNvSpPr>
            <a:spLocks noGrp="1"/>
          </p:cNvSpPr>
          <p:nvPr>
            <p:ph type="sldNum" sz="quarter" idx="12"/>
          </p:nvPr>
        </p:nvSpPr>
        <p:spPr/>
        <p:txBody>
          <a:bodyPr rtlCol="0"/>
          <a:lstStyle/>
          <a:p>
            <a:pPr rtl="0"/>
            <a:fld id="{D57F1E4F-1CFF-5643-939E-217C01CDF565}" type="slidenum">
              <a:rPr lang="ru-RU" noProof="0" smtClean="0"/>
              <a:pPr/>
              <a:t>‹#›</a:t>
            </a:fld>
            <a:endParaRPr lang="ru-RU"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77334" y="609600"/>
            <a:ext cx="8596668" cy="1320800"/>
          </a:xfrm>
        </p:spPr>
        <p:txBody>
          <a:bodyPr rtlCol="0"/>
          <a:lstStyle/>
          <a:p>
            <a:pPr rtl="0"/>
            <a:r>
              <a:rPr lang="ru-RU" noProof="0"/>
              <a:t>Образец заголовка</a:t>
            </a:r>
          </a:p>
        </p:txBody>
      </p:sp>
      <p:sp>
        <p:nvSpPr>
          <p:cNvPr id="3" name="Дата 2"/>
          <p:cNvSpPr>
            <a:spLocks noGrp="1"/>
          </p:cNvSpPr>
          <p:nvPr>
            <p:ph type="dt" sz="half" idx="10"/>
          </p:nvPr>
        </p:nvSpPr>
        <p:spPr/>
        <p:txBody>
          <a:bodyPr rtlCol="0"/>
          <a:lstStyle/>
          <a:p>
            <a:pPr rtl="0"/>
            <a:fld id="{EB8A6655-C450-42C6-8FFC-6743D8A4D567}" type="datetime1">
              <a:rPr lang="ru-RU" noProof="0" smtClean="0"/>
              <a:t>03.10.2022</a:t>
            </a:fld>
            <a:endParaRPr lang="ru-RU" noProof="0"/>
          </a:p>
        </p:txBody>
      </p:sp>
      <p:sp>
        <p:nvSpPr>
          <p:cNvPr id="4" name="Нижний колонтитул 3"/>
          <p:cNvSpPr>
            <a:spLocks noGrp="1"/>
          </p:cNvSpPr>
          <p:nvPr>
            <p:ph type="ftr" sz="quarter" idx="11"/>
          </p:nvPr>
        </p:nvSpPr>
        <p:spPr/>
        <p:txBody>
          <a:bodyPr rtlCol="0"/>
          <a:lstStyle/>
          <a:p>
            <a:pPr rtl="0"/>
            <a:endParaRPr lang="ru-RU" noProof="0"/>
          </a:p>
        </p:txBody>
      </p:sp>
      <p:sp>
        <p:nvSpPr>
          <p:cNvPr id="5" name="Номер слайда 4"/>
          <p:cNvSpPr>
            <a:spLocks noGrp="1"/>
          </p:cNvSpPr>
          <p:nvPr>
            <p:ph type="sldNum" sz="quarter" idx="12"/>
          </p:nvPr>
        </p:nvSpPr>
        <p:spPr/>
        <p:txBody>
          <a:bodyPr rtlCol="0"/>
          <a:lstStyle/>
          <a:p>
            <a:pPr rtl="0"/>
            <a:fld id="{D57F1E4F-1CFF-5643-939E-217C01CDF565}" type="slidenum">
              <a:rPr lang="ru-RU" noProof="0" smtClean="0"/>
              <a:pPr/>
              <a:t>‹#›</a:t>
            </a:fld>
            <a:endParaRPr lang="ru-RU"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rtlCol="0"/>
          <a:lstStyle/>
          <a:p>
            <a:pPr rtl="0"/>
            <a:fld id="{4E579C7F-878C-48C3-9CA2-76DF63D9349D}" type="datetime1">
              <a:rPr lang="ru-RU" noProof="0" smtClean="0"/>
              <a:t>03.10.2022</a:t>
            </a:fld>
            <a:endParaRPr lang="ru-RU" noProof="0"/>
          </a:p>
        </p:txBody>
      </p:sp>
      <p:sp>
        <p:nvSpPr>
          <p:cNvPr id="3" name="Нижний колонтитул 2"/>
          <p:cNvSpPr>
            <a:spLocks noGrp="1"/>
          </p:cNvSpPr>
          <p:nvPr>
            <p:ph type="ftr" sz="quarter" idx="11"/>
          </p:nvPr>
        </p:nvSpPr>
        <p:spPr/>
        <p:txBody>
          <a:bodyPr rtlCol="0"/>
          <a:lstStyle/>
          <a:p>
            <a:pPr rtl="0"/>
            <a:endParaRPr lang="ru-RU" noProof="0"/>
          </a:p>
        </p:txBody>
      </p:sp>
      <p:sp>
        <p:nvSpPr>
          <p:cNvPr id="4" name="Номер слайда 3"/>
          <p:cNvSpPr>
            <a:spLocks noGrp="1"/>
          </p:cNvSpPr>
          <p:nvPr>
            <p:ph type="sldNum" sz="quarter" idx="12"/>
          </p:nvPr>
        </p:nvSpPr>
        <p:spPr/>
        <p:txBody>
          <a:bodyPr rtlCol="0"/>
          <a:lstStyle/>
          <a:p>
            <a:pPr rtl="0"/>
            <a:fld id="{D57F1E4F-1CFF-5643-939E-217C01CDF565}" type="slidenum">
              <a:rPr lang="ru-RU" noProof="0" smtClean="0"/>
              <a:pPr/>
              <a:t>‹#›</a:t>
            </a:fld>
            <a:endParaRPr lang="ru-RU"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77334" y="1498604"/>
            <a:ext cx="3854528" cy="1278466"/>
          </a:xfrm>
        </p:spPr>
        <p:txBody>
          <a:bodyPr rtlCol="0" anchor="b">
            <a:normAutofit/>
          </a:bodyPr>
          <a:lstStyle>
            <a:lvl1pPr>
              <a:defRPr sz="2000"/>
            </a:lvl1pPr>
          </a:lstStyle>
          <a:p>
            <a:pPr rtl="0"/>
            <a:r>
              <a:rPr lang="ru-RU" noProof="0"/>
              <a:t>Образец заголовка</a:t>
            </a:r>
          </a:p>
        </p:txBody>
      </p:sp>
      <p:sp>
        <p:nvSpPr>
          <p:cNvPr id="3" name="Объект 2"/>
          <p:cNvSpPr>
            <a:spLocks noGrp="1"/>
          </p:cNvSpPr>
          <p:nvPr>
            <p:ph idx="1" hasCustomPrompt="1"/>
          </p:nvPr>
        </p:nvSpPr>
        <p:spPr>
          <a:xfrm>
            <a:off x="4760461" y="514924"/>
            <a:ext cx="4513541" cy="5526437"/>
          </a:xfrm>
        </p:spPr>
        <p:txBody>
          <a:bodyPr rtlCol="0">
            <a:normAutofit/>
          </a:bodyPr>
          <a:lstStyle/>
          <a:p>
            <a:pPr lvl="0" rtl="0"/>
            <a:r>
              <a:rPr lang="ru-RU" noProof="0"/>
              <a:t>Щелкните, чтобы изменить стили текста образца слайда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4" name="Текст 3"/>
          <p:cNvSpPr>
            <a:spLocks noGrp="1"/>
          </p:cNvSpPr>
          <p:nvPr>
            <p:ph type="body" sz="half" idx="2" hasCustomPrompt="1"/>
          </p:nvPr>
        </p:nvSpPr>
        <p:spPr>
          <a:xfrm>
            <a:off x="677334" y="2777069"/>
            <a:ext cx="3854528" cy="2584449"/>
          </a:xfrm>
        </p:spPr>
        <p:txBody>
          <a:bodyPr rtlCol="0">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rtl="0"/>
            <a:r>
              <a:rPr lang="ru-RU" noProof="0"/>
              <a:t>Щелкните, чтобы изменить стили текста образца слайда</a:t>
            </a:r>
          </a:p>
        </p:txBody>
      </p:sp>
      <p:sp>
        <p:nvSpPr>
          <p:cNvPr id="5" name="Дата 4"/>
          <p:cNvSpPr>
            <a:spLocks noGrp="1"/>
          </p:cNvSpPr>
          <p:nvPr>
            <p:ph type="dt" sz="half" idx="10"/>
          </p:nvPr>
        </p:nvSpPr>
        <p:spPr/>
        <p:txBody>
          <a:bodyPr rtlCol="0"/>
          <a:lstStyle/>
          <a:p>
            <a:pPr rtl="0"/>
            <a:fld id="{B54879F0-C160-4BFB-BE4B-06BC9317A19C}" type="datetime1">
              <a:rPr lang="ru-RU" noProof="0" smtClean="0"/>
              <a:t>03.10.2022</a:t>
            </a:fld>
            <a:endParaRPr lang="ru-RU" noProof="0"/>
          </a:p>
        </p:txBody>
      </p:sp>
      <p:sp>
        <p:nvSpPr>
          <p:cNvPr id="6" name="Нижний колонтитул 5"/>
          <p:cNvSpPr>
            <a:spLocks noGrp="1"/>
          </p:cNvSpPr>
          <p:nvPr>
            <p:ph type="ftr" sz="quarter" idx="11"/>
          </p:nvPr>
        </p:nvSpPr>
        <p:spPr/>
        <p:txBody>
          <a:bodyPr rtlCol="0"/>
          <a:lstStyle/>
          <a:p>
            <a:pPr rtl="0"/>
            <a:endParaRPr lang="ru-RU" noProof="0"/>
          </a:p>
        </p:txBody>
      </p:sp>
      <p:sp>
        <p:nvSpPr>
          <p:cNvPr id="7" name="Номер слайда 6"/>
          <p:cNvSpPr>
            <a:spLocks noGrp="1"/>
          </p:cNvSpPr>
          <p:nvPr>
            <p:ph type="sldNum" sz="quarter" idx="12"/>
          </p:nvPr>
        </p:nvSpPr>
        <p:spPr/>
        <p:txBody>
          <a:bodyPr rtlCol="0"/>
          <a:lstStyle/>
          <a:p>
            <a:pPr rtl="0"/>
            <a:fld id="{519954A3-9DFD-4C44-94BA-B95130A3BA1C}" type="slidenum">
              <a:rPr lang="ru-RU" noProof="0" smtClean="0"/>
              <a:t>‹#›</a:t>
            </a:fld>
            <a:endParaRPr lang="ru-RU"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77334" y="4800600"/>
            <a:ext cx="8596667" cy="566738"/>
          </a:xfrm>
        </p:spPr>
        <p:txBody>
          <a:bodyPr rtlCol="0" anchor="b">
            <a:normAutofit/>
          </a:bodyPr>
          <a:lstStyle>
            <a:lvl1pPr algn="l">
              <a:defRPr sz="2400" b="0"/>
            </a:lvl1pPr>
          </a:lstStyle>
          <a:p>
            <a:pPr rtl="0"/>
            <a:r>
              <a:rPr lang="ru-RU" noProof="0"/>
              <a:t>Образец заголовка</a:t>
            </a:r>
          </a:p>
        </p:txBody>
      </p:sp>
      <p:sp>
        <p:nvSpPr>
          <p:cNvPr id="3" name="Рисунок 2"/>
          <p:cNvSpPr>
            <a:spLocks noGrp="1" noChangeAspect="1"/>
          </p:cNvSpPr>
          <p:nvPr>
            <p:ph type="pic" idx="1" hasCustomPrompt="1"/>
          </p:nvPr>
        </p:nvSpPr>
        <p:spPr>
          <a:xfrm>
            <a:off x="677334" y="609600"/>
            <a:ext cx="8596668" cy="3845718"/>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ru-RU" noProof="0"/>
              <a:t>Щелкните значок, чтобы добавить фото</a:t>
            </a:r>
          </a:p>
        </p:txBody>
      </p:sp>
      <p:sp>
        <p:nvSpPr>
          <p:cNvPr id="4" name="Текст 3"/>
          <p:cNvSpPr>
            <a:spLocks noGrp="1"/>
          </p:cNvSpPr>
          <p:nvPr>
            <p:ph type="body" sz="half" idx="2" hasCustomPrompt="1"/>
          </p:nvPr>
        </p:nvSpPr>
        <p:spPr>
          <a:xfrm>
            <a:off x="677334" y="5367338"/>
            <a:ext cx="8596667" cy="674024"/>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ru-RU" noProof="0"/>
              <a:t>Щелкните, чтобы изменить стили текста образца слайда</a:t>
            </a:r>
          </a:p>
        </p:txBody>
      </p:sp>
      <p:sp>
        <p:nvSpPr>
          <p:cNvPr id="5" name="Дата 4"/>
          <p:cNvSpPr>
            <a:spLocks noGrp="1"/>
          </p:cNvSpPr>
          <p:nvPr>
            <p:ph type="dt" sz="half" idx="10"/>
          </p:nvPr>
        </p:nvSpPr>
        <p:spPr/>
        <p:txBody>
          <a:bodyPr rtlCol="0"/>
          <a:lstStyle/>
          <a:p>
            <a:pPr rtl="0"/>
            <a:fld id="{42BB597D-5732-4A57-A074-5761EAA1D294}" type="datetime1">
              <a:rPr lang="ru-RU" noProof="0" smtClean="0"/>
              <a:t>03.10.2022</a:t>
            </a:fld>
            <a:endParaRPr lang="ru-RU" noProof="0"/>
          </a:p>
        </p:txBody>
      </p:sp>
      <p:sp>
        <p:nvSpPr>
          <p:cNvPr id="6" name="Нижний колонтитул 5"/>
          <p:cNvSpPr>
            <a:spLocks noGrp="1"/>
          </p:cNvSpPr>
          <p:nvPr>
            <p:ph type="ftr" sz="quarter" idx="11"/>
          </p:nvPr>
        </p:nvSpPr>
        <p:spPr/>
        <p:txBody>
          <a:bodyPr rtlCol="0"/>
          <a:lstStyle/>
          <a:p>
            <a:pPr rtl="0"/>
            <a:endParaRPr lang="ru-RU" noProof="0"/>
          </a:p>
        </p:txBody>
      </p:sp>
      <p:sp>
        <p:nvSpPr>
          <p:cNvPr id="7" name="Номер слайда 6"/>
          <p:cNvSpPr>
            <a:spLocks noGrp="1"/>
          </p:cNvSpPr>
          <p:nvPr>
            <p:ph type="sldNum" sz="quarter" idx="12"/>
          </p:nvPr>
        </p:nvSpPr>
        <p:spPr/>
        <p:txBody>
          <a:bodyPr rtlCol="0"/>
          <a:lstStyle/>
          <a:p>
            <a:pPr rtl="0"/>
            <a:fld id="{D57F1E4F-1CFF-5643-939E-217C01CDF565}" type="slidenum">
              <a:rPr lang="ru-RU" noProof="0" smtClean="0"/>
              <a:pPr/>
              <a:t>‹#›</a:t>
            </a:fld>
            <a:endParaRPr lang="ru-RU"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Группа 6"/>
          <p:cNvGrpSpPr/>
          <p:nvPr/>
        </p:nvGrpSpPr>
        <p:grpSpPr>
          <a:xfrm>
            <a:off x="0" y="-8467"/>
            <a:ext cx="12192000" cy="6866467"/>
            <a:chOff x="0" y="-8467"/>
            <a:chExt cx="12192000" cy="6866467"/>
          </a:xfrm>
        </p:grpSpPr>
        <p:cxnSp>
          <p:nvCxnSpPr>
            <p:cNvPr id="20" name="Прямая соединительная линия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Прямая соединительная линия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Прямоугольник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Прямоугольник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Равнобедренный треугольник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Прямоугольник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Прямоугольник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Прямоугольник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Равнобедренный треугольник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Равнобедренный треугольник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Заголовок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pPr rtl="0"/>
            <a:r>
              <a:rPr lang="ru-RU" noProof="0"/>
              <a:t>Образец заголовка</a:t>
            </a:r>
          </a:p>
        </p:txBody>
      </p:sp>
      <p:sp>
        <p:nvSpPr>
          <p:cNvPr id="3" name="Текст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rtl="0"/>
            <a:r>
              <a:rPr lang="ru-RU" noProof="0"/>
              <a:t>Щелкните, чтобы изменить стили текста образца слайда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4" name="Дата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rtl="0"/>
            <a:fld id="{66040149-E182-40AC-8F11-A2BF9E6DB2E6}" type="datetime1">
              <a:rPr lang="ru-RU" noProof="0" smtClean="0"/>
              <a:t>03.10.2022</a:t>
            </a:fld>
            <a:endParaRPr lang="ru-RU" noProof="0" dirty="0"/>
          </a:p>
        </p:txBody>
      </p:sp>
      <p:sp>
        <p:nvSpPr>
          <p:cNvPr id="5" name="Нижний колонтитул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rtl="0"/>
            <a:endParaRPr lang="ru-RU" noProof="0"/>
          </a:p>
        </p:txBody>
      </p:sp>
      <p:sp>
        <p:nvSpPr>
          <p:cNvPr id="6" name="Номер слайда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rtl="0"/>
            <a:fld id="{D57F1E4F-1CFF-5643-939E-217C01CDF565}" type="slidenum">
              <a:rPr lang="ru-RU" noProof="0" smtClean="0"/>
              <a:pPr/>
              <a:t>‹#›</a:t>
            </a:fld>
            <a:endParaRPr lang="ru-RU" noProof="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rtlCol="0"/>
          <a:lstStyle/>
          <a:p>
            <a:r>
              <a:rPr lang="ru-RU" dirty="0"/>
              <a:t>Сортировка подсчетом</a:t>
            </a:r>
          </a:p>
        </p:txBody>
      </p:sp>
      <p:sp>
        <p:nvSpPr>
          <p:cNvPr id="3" name="Подзаголовок 2"/>
          <p:cNvSpPr>
            <a:spLocks noGrp="1"/>
          </p:cNvSpPr>
          <p:nvPr>
            <p:ph type="subTitle" idx="1"/>
          </p:nvPr>
        </p:nvSpPr>
        <p:spPr/>
        <p:txBody>
          <a:bodyPr rtlCol="0"/>
          <a:lstStyle/>
          <a:p>
            <a:r>
              <a:rPr lang="ru-RU" dirty="0"/>
              <a:t>Коротков Арсений Михайлович </a:t>
            </a:r>
          </a:p>
          <a:p>
            <a:r>
              <a:rPr lang="ru-RU" dirty="0"/>
              <a:t>ИНБО-03-22 </a:t>
            </a:r>
          </a:p>
        </p:txBody>
      </p:sp>
    </p:spTree>
    <p:extLst>
      <p:ext uri="{BB962C8B-B14F-4D97-AF65-F5344CB8AC3E}">
        <p14:creationId xmlns:p14="http://schemas.microsoft.com/office/powerpoint/2010/main" val="521040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Заголовок 1">
            <a:extLst>
              <a:ext uri="{FF2B5EF4-FFF2-40B4-BE49-F238E27FC236}">
                <a16:creationId xmlns:a16="http://schemas.microsoft.com/office/drawing/2014/main" id="{5A8AA40B-EC9C-26C5-5893-7E0603F33324}"/>
              </a:ext>
            </a:extLst>
          </p:cNvPr>
          <p:cNvSpPr>
            <a:spLocks noGrp="1"/>
          </p:cNvSpPr>
          <p:nvPr>
            <p:ph type="title"/>
          </p:nvPr>
        </p:nvSpPr>
        <p:spPr>
          <a:xfrm>
            <a:off x="677334" y="609600"/>
            <a:ext cx="8596668" cy="1320800"/>
          </a:xfrm>
        </p:spPr>
        <p:txBody>
          <a:bodyPr>
            <a:normAutofit/>
          </a:bodyPr>
          <a:lstStyle/>
          <a:p>
            <a:r>
              <a:rPr lang="ru-RU" dirty="0"/>
              <a:t>Изобретение сортировки подсчётом.</a:t>
            </a:r>
          </a:p>
        </p:txBody>
      </p:sp>
      <p:sp>
        <p:nvSpPr>
          <p:cNvPr id="3" name="Объект 2">
            <a:extLst>
              <a:ext uri="{FF2B5EF4-FFF2-40B4-BE49-F238E27FC236}">
                <a16:creationId xmlns:a16="http://schemas.microsoft.com/office/drawing/2014/main" id="{B48947C2-055E-5C0B-E4AA-6FFB8A59B14C}"/>
              </a:ext>
            </a:extLst>
          </p:cNvPr>
          <p:cNvSpPr>
            <a:spLocks noGrp="1"/>
          </p:cNvSpPr>
          <p:nvPr>
            <p:ph idx="1"/>
          </p:nvPr>
        </p:nvSpPr>
        <p:spPr>
          <a:xfrm>
            <a:off x="677334" y="2160589"/>
            <a:ext cx="8596668" cy="3880773"/>
          </a:xfrm>
        </p:spPr>
        <p:txBody>
          <a:bodyPr vert="horz" lIns="91440" tIns="45720" rIns="91440" bIns="45720" rtlCol="0" anchor="t">
            <a:normAutofit/>
          </a:bodyPr>
          <a:lstStyle/>
          <a:p>
            <a:r>
              <a:rPr lang="ru" sz="2400" dirty="0">
                <a:ea typeface="+mn-lt"/>
                <a:cs typeface="+mn-lt"/>
              </a:rPr>
              <a:t>Сама сортировка подсчётом возникла гораздо позже, чем поразрядная сортировка. Сортировка подсчётом была изобретена и впервые применена на практике в 1954 году ученым-компьютерщиком, инженером и изобретателем Гарольдом Сьюардом. </a:t>
            </a:r>
            <a:endParaRPr lang="ru-RU" sz="2400" dirty="0">
              <a:ea typeface="+mn-lt"/>
              <a:cs typeface="+mn-lt"/>
            </a:endParaRPr>
          </a:p>
          <a:p>
            <a:r>
              <a:rPr lang="ru" sz="2400" dirty="0">
                <a:ea typeface="+mn-lt"/>
                <a:cs typeface="+mn-lt"/>
              </a:rPr>
              <a:t>Сьюард разработал алгоритмы сортировки по основанию и сортировки подсчетом в 1954 году в Массачусетском технологическом институте.</a:t>
            </a:r>
            <a:endParaRPr lang="ru-RU" sz="2400" dirty="0">
              <a:ea typeface="+mn-lt"/>
              <a:cs typeface="+mn-lt"/>
            </a:endParaRPr>
          </a:p>
        </p:txBody>
      </p:sp>
    </p:spTree>
    <p:extLst>
      <p:ext uri="{BB962C8B-B14F-4D97-AF65-F5344CB8AC3E}">
        <p14:creationId xmlns:p14="http://schemas.microsoft.com/office/powerpoint/2010/main" val="98770191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1"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Заголовок 1">
            <a:extLst>
              <a:ext uri="{FF2B5EF4-FFF2-40B4-BE49-F238E27FC236}">
                <a16:creationId xmlns:a16="http://schemas.microsoft.com/office/drawing/2014/main" id="{5A8AA40B-EC9C-26C5-5893-7E0603F33324}"/>
              </a:ext>
            </a:extLst>
          </p:cNvPr>
          <p:cNvSpPr>
            <a:spLocks noGrp="1"/>
          </p:cNvSpPr>
          <p:nvPr>
            <p:ph type="title"/>
          </p:nvPr>
        </p:nvSpPr>
        <p:spPr>
          <a:xfrm>
            <a:off x="677334" y="609600"/>
            <a:ext cx="8596668" cy="1320800"/>
          </a:xfrm>
        </p:spPr>
        <p:txBody>
          <a:bodyPr>
            <a:normAutofit/>
          </a:bodyPr>
          <a:lstStyle/>
          <a:p>
            <a:r>
              <a:rPr lang="ru-RU" b="1" dirty="0"/>
              <a:t>Определение.</a:t>
            </a:r>
            <a:endParaRPr lang="ru-RU" dirty="0"/>
          </a:p>
          <a:p>
            <a:endParaRPr lang="ru-RU" dirty="0"/>
          </a:p>
        </p:txBody>
      </p:sp>
      <p:graphicFrame>
        <p:nvGraphicFramePr>
          <p:cNvPr id="43" name="Объект 2">
            <a:extLst>
              <a:ext uri="{FF2B5EF4-FFF2-40B4-BE49-F238E27FC236}">
                <a16:creationId xmlns:a16="http://schemas.microsoft.com/office/drawing/2014/main" id="{F05D1C70-9153-21E3-23A8-75C658CE9FB3}"/>
              </a:ext>
            </a:extLst>
          </p:cNvPr>
          <p:cNvGraphicFramePr>
            <a:graphicFrameLocks noGrp="1"/>
          </p:cNvGraphicFramePr>
          <p:nvPr>
            <p:ph idx="1"/>
            <p:extLst>
              <p:ext uri="{D42A27DB-BD31-4B8C-83A1-F6EECF244321}">
                <p14:modId xmlns:p14="http://schemas.microsoft.com/office/powerpoint/2010/main" val="3561697564"/>
              </p:ext>
            </p:extLst>
          </p:nvPr>
        </p:nvGraphicFramePr>
        <p:xfrm>
          <a:off x="677334" y="2160589"/>
          <a:ext cx="8596668"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9350859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Заголовок 1">
            <a:extLst>
              <a:ext uri="{FF2B5EF4-FFF2-40B4-BE49-F238E27FC236}">
                <a16:creationId xmlns:a16="http://schemas.microsoft.com/office/drawing/2014/main" id="{5A8AA40B-EC9C-26C5-5893-7E0603F33324}"/>
              </a:ext>
            </a:extLst>
          </p:cNvPr>
          <p:cNvSpPr>
            <a:spLocks noGrp="1"/>
          </p:cNvSpPr>
          <p:nvPr>
            <p:ph type="title"/>
          </p:nvPr>
        </p:nvSpPr>
        <p:spPr>
          <a:xfrm>
            <a:off x="677334" y="609600"/>
            <a:ext cx="8596668" cy="1320800"/>
          </a:xfrm>
        </p:spPr>
        <p:txBody>
          <a:bodyPr>
            <a:normAutofit/>
          </a:bodyPr>
          <a:lstStyle/>
          <a:p>
            <a:r>
              <a:rPr lang="ru-RU" b="1" dirty="0"/>
              <a:t>Алгоритм. </a:t>
            </a:r>
            <a:r>
              <a:rPr lang="ru-RU" b="1" dirty="0" smtClean="0"/>
              <a:t>Анимация действия</a:t>
            </a:r>
            <a:endParaRPr lang="ru-RU" dirty="0"/>
          </a:p>
          <a:p>
            <a:endParaRPr lang="ru-RU" dirty="0"/>
          </a:p>
        </p:txBody>
      </p:sp>
      <p:pic>
        <p:nvPicPr>
          <p:cNvPr id="7" name="Рисунок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354" y="1623970"/>
            <a:ext cx="7946481" cy="4206960"/>
          </a:xfrm>
          <a:prstGeom prst="rect">
            <a:avLst/>
          </a:prstGeom>
        </p:spPr>
      </p:pic>
    </p:spTree>
    <p:extLst>
      <p:ext uri="{BB962C8B-B14F-4D97-AF65-F5344CB8AC3E}">
        <p14:creationId xmlns:p14="http://schemas.microsoft.com/office/powerpoint/2010/main" val="256558649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Заголовок 1">
            <a:extLst>
              <a:ext uri="{FF2B5EF4-FFF2-40B4-BE49-F238E27FC236}">
                <a16:creationId xmlns:a16="http://schemas.microsoft.com/office/drawing/2014/main" id="{5A8AA40B-EC9C-26C5-5893-7E0603F33324}"/>
              </a:ext>
            </a:extLst>
          </p:cNvPr>
          <p:cNvSpPr>
            <a:spLocks noGrp="1"/>
          </p:cNvSpPr>
          <p:nvPr>
            <p:ph type="title"/>
          </p:nvPr>
        </p:nvSpPr>
        <p:spPr>
          <a:xfrm>
            <a:off x="677334" y="609600"/>
            <a:ext cx="8596668" cy="1320800"/>
          </a:xfrm>
        </p:spPr>
        <p:txBody>
          <a:bodyPr>
            <a:normAutofit/>
          </a:bodyPr>
          <a:lstStyle/>
          <a:p>
            <a:r>
              <a:rPr lang="ru-RU" b="1" dirty="0"/>
              <a:t>Алгоритм. Код на C++</a:t>
            </a:r>
            <a:endParaRPr lang="ru-RU" dirty="0"/>
          </a:p>
          <a:p>
            <a:endParaRPr lang="ru-RU" dirty="0"/>
          </a:p>
        </p:txBody>
      </p:sp>
      <p:graphicFrame>
        <p:nvGraphicFramePr>
          <p:cNvPr id="22" name="Объект 2">
            <a:extLst>
              <a:ext uri="{FF2B5EF4-FFF2-40B4-BE49-F238E27FC236}">
                <a16:creationId xmlns:a16="http://schemas.microsoft.com/office/drawing/2014/main" id="{BE08BA36-C4D9-556C-405E-3725E26A00C7}"/>
              </a:ext>
            </a:extLst>
          </p:cNvPr>
          <p:cNvGraphicFramePr>
            <a:graphicFrameLocks noGrp="1"/>
          </p:cNvGraphicFramePr>
          <p:nvPr>
            <p:ph idx="1"/>
            <p:extLst>
              <p:ext uri="{D42A27DB-BD31-4B8C-83A1-F6EECF244321}">
                <p14:modId xmlns:p14="http://schemas.microsoft.com/office/powerpoint/2010/main" val="4288640851"/>
              </p:ext>
            </p:extLst>
          </p:nvPr>
        </p:nvGraphicFramePr>
        <p:xfrm>
          <a:off x="91181" y="1271589"/>
          <a:ext cx="8596668" cy="54340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5685579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Заголовок 1">
            <a:extLst>
              <a:ext uri="{FF2B5EF4-FFF2-40B4-BE49-F238E27FC236}">
                <a16:creationId xmlns:a16="http://schemas.microsoft.com/office/drawing/2014/main" id="{5A8AA40B-EC9C-26C5-5893-7E0603F33324}"/>
              </a:ext>
            </a:extLst>
          </p:cNvPr>
          <p:cNvSpPr>
            <a:spLocks noGrp="1"/>
          </p:cNvSpPr>
          <p:nvPr>
            <p:ph type="title"/>
          </p:nvPr>
        </p:nvSpPr>
        <p:spPr>
          <a:xfrm>
            <a:off x="677334" y="609600"/>
            <a:ext cx="8596668" cy="1320800"/>
          </a:xfrm>
        </p:spPr>
        <p:txBody>
          <a:bodyPr>
            <a:normAutofit/>
          </a:bodyPr>
          <a:lstStyle/>
          <a:p>
            <a:r>
              <a:rPr lang="ru-RU" b="1" dirty="0"/>
              <a:t>Алгоритм. Уточнение.</a:t>
            </a:r>
            <a:endParaRPr lang="ru-RU" dirty="0"/>
          </a:p>
          <a:p>
            <a:endParaRPr lang="ru-RU" dirty="0"/>
          </a:p>
        </p:txBody>
      </p:sp>
      <p:sp>
        <p:nvSpPr>
          <p:cNvPr id="3" name="Объект 2">
            <a:extLst>
              <a:ext uri="{FF2B5EF4-FFF2-40B4-BE49-F238E27FC236}">
                <a16:creationId xmlns:a16="http://schemas.microsoft.com/office/drawing/2014/main" id="{B48947C2-055E-5C0B-E4AA-6FFB8A59B14C}"/>
              </a:ext>
            </a:extLst>
          </p:cNvPr>
          <p:cNvSpPr>
            <a:spLocks noGrp="1"/>
          </p:cNvSpPr>
          <p:nvPr>
            <p:ph idx="1"/>
          </p:nvPr>
        </p:nvSpPr>
        <p:spPr>
          <a:xfrm>
            <a:off x="677334" y="2160589"/>
            <a:ext cx="8596668" cy="3880773"/>
          </a:xfrm>
        </p:spPr>
        <p:txBody>
          <a:bodyPr vert="horz" lIns="91440" tIns="45720" rIns="91440" bIns="45720" rtlCol="0" anchor="t">
            <a:normAutofit lnSpcReduction="10000"/>
          </a:bodyPr>
          <a:lstStyle/>
          <a:p>
            <a:endParaRPr lang="ru" sz="2400" dirty="0">
              <a:ea typeface="+mn-lt"/>
              <a:cs typeface="+mn-lt"/>
            </a:endParaRPr>
          </a:p>
          <a:p>
            <a:r>
              <a:rPr lang="ru" sz="2400" dirty="0">
                <a:ea typeface="+mn-lt"/>
                <a:cs typeface="+mn-lt"/>
              </a:rPr>
              <a:t>Если диапазон значений (</a:t>
            </a:r>
            <a:r>
              <a:rPr lang="ru" sz="2400" dirty="0" err="1">
                <a:ea typeface="+mn-lt"/>
                <a:cs typeface="+mn-lt"/>
              </a:rPr>
              <a:t>min</a:t>
            </a:r>
            <a:r>
              <a:rPr lang="ru" sz="2400" dirty="0">
                <a:ea typeface="+mn-lt"/>
                <a:cs typeface="+mn-lt"/>
              </a:rPr>
              <a:t> и </a:t>
            </a:r>
            <a:r>
              <a:rPr lang="ru" sz="2400" dirty="0" err="1">
                <a:ea typeface="+mn-lt"/>
                <a:cs typeface="+mn-lt"/>
              </a:rPr>
              <a:t>max</a:t>
            </a:r>
            <a:r>
              <a:rPr lang="ru" sz="2400" dirty="0">
                <a:ea typeface="+mn-lt"/>
                <a:cs typeface="+mn-lt"/>
              </a:rPr>
              <a:t>) заранее не известен можно найти </a:t>
            </a:r>
            <a:r>
              <a:rPr lang="ru" sz="2400" dirty="0" err="1">
                <a:ea typeface="+mn-lt"/>
                <a:cs typeface="+mn-lt"/>
              </a:rPr>
              <a:t>min</a:t>
            </a:r>
            <a:r>
              <a:rPr lang="ru" sz="2400" dirty="0">
                <a:ea typeface="+mn-lt"/>
                <a:cs typeface="+mn-lt"/>
              </a:rPr>
              <a:t> и </a:t>
            </a:r>
            <a:r>
              <a:rPr lang="ru" sz="2400" dirty="0" err="1">
                <a:ea typeface="+mn-lt"/>
                <a:cs typeface="+mn-lt"/>
              </a:rPr>
              <a:t>max</a:t>
            </a:r>
            <a:r>
              <a:rPr lang="ru" sz="2400" dirty="0">
                <a:ea typeface="+mn-lt"/>
                <a:cs typeface="+mn-lt"/>
              </a:rPr>
              <a:t> линейным поиском, что не повлияет на сложность алгоритма.</a:t>
            </a:r>
            <a:endParaRPr lang="ru-RU">
              <a:ea typeface="+mn-lt"/>
              <a:cs typeface="+mn-lt"/>
            </a:endParaRPr>
          </a:p>
          <a:p>
            <a:r>
              <a:rPr lang="ru" sz="2400" dirty="0">
                <a:ea typeface="+mn-lt"/>
                <a:cs typeface="+mn-lt"/>
              </a:rPr>
              <a:t>Если </a:t>
            </a:r>
            <a:r>
              <a:rPr lang="ru" sz="2400" dirty="0" err="1">
                <a:ea typeface="+mn-lt"/>
                <a:cs typeface="+mn-lt"/>
              </a:rPr>
              <a:t>min</a:t>
            </a:r>
            <a:r>
              <a:rPr lang="ru" sz="2400" dirty="0">
                <a:ea typeface="+mn-lt"/>
                <a:cs typeface="+mn-lt"/>
              </a:rPr>
              <a:t> больше нуля, то следует при работе с массивом C из </a:t>
            </a:r>
            <a:r>
              <a:rPr lang="ru" sz="2400" dirty="0">
                <a:latin typeface="Consolas"/>
                <a:ea typeface="+mn-lt"/>
                <a:cs typeface="+mn-lt"/>
              </a:rPr>
              <a:t>A[i]</a:t>
            </a:r>
            <a:r>
              <a:rPr lang="ru" sz="2400" dirty="0">
                <a:ea typeface="+mn-lt"/>
                <a:cs typeface="+mn-lt"/>
              </a:rPr>
              <a:t> вычитать </a:t>
            </a:r>
            <a:r>
              <a:rPr lang="ru" sz="2400" dirty="0" err="1">
                <a:ea typeface="+mn-lt"/>
                <a:cs typeface="+mn-lt"/>
              </a:rPr>
              <a:t>min</a:t>
            </a:r>
            <a:r>
              <a:rPr lang="ru" sz="2400" dirty="0">
                <a:ea typeface="+mn-lt"/>
                <a:cs typeface="+mn-lt"/>
              </a:rPr>
              <a:t>, а при обратной записи прибавлять. При наличии отрицательных чисел нужно при работе с массивом </a:t>
            </a:r>
            <a:r>
              <a:rPr lang="ru" sz="2400" dirty="0">
                <a:latin typeface="Consolas"/>
                <a:ea typeface="+mn-lt"/>
                <a:cs typeface="+mn-lt"/>
              </a:rPr>
              <a:t>C</a:t>
            </a:r>
            <a:r>
              <a:rPr lang="ru" sz="2400" dirty="0">
                <a:ea typeface="+mn-lt"/>
                <a:cs typeface="+mn-lt"/>
              </a:rPr>
              <a:t> к </a:t>
            </a:r>
            <a:r>
              <a:rPr lang="ru" sz="2400" dirty="0">
                <a:latin typeface="Consolas"/>
                <a:ea typeface="+mn-lt"/>
                <a:cs typeface="+mn-lt"/>
              </a:rPr>
              <a:t>A[i]</a:t>
            </a:r>
            <a:r>
              <a:rPr lang="ru" sz="2400" dirty="0">
                <a:ea typeface="+mn-lt"/>
                <a:cs typeface="+mn-lt"/>
              </a:rPr>
              <a:t> прибавлять </a:t>
            </a:r>
            <a:r>
              <a:rPr lang="ru" sz="2400" dirty="0">
                <a:latin typeface="Consolas"/>
                <a:ea typeface="+mn-lt"/>
                <a:cs typeface="+mn-lt"/>
              </a:rPr>
              <a:t>|</a:t>
            </a:r>
            <a:r>
              <a:rPr lang="ru" sz="2400" dirty="0" err="1">
                <a:latin typeface="Consolas"/>
                <a:ea typeface="+mn-lt"/>
                <a:cs typeface="+mn-lt"/>
              </a:rPr>
              <a:t>min</a:t>
            </a:r>
            <a:r>
              <a:rPr lang="ru" sz="2400" dirty="0">
                <a:latin typeface="Consolas"/>
                <a:ea typeface="+mn-lt"/>
                <a:cs typeface="+mn-lt"/>
              </a:rPr>
              <a:t>|</a:t>
            </a:r>
            <a:r>
              <a:rPr lang="ru" sz="2400" dirty="0">
                <a:ea typeface="+mn-lt"/>
                <a:cs typeface="+mn-lt"/>
              </a:rPr>
              <a:t>, а при обратной записи вычитать.</a:t>
            </a:r>
            <a:endParaRPr lang="ru-RU">
              <a:ea typeface="+mn-lt"/>
              <a:cs typeface="+mn-lt"/>
            </a:endParaRPr>
          </a:p>
        </p:txBody>
      </p:sp>
    </p:spTree>
    <p:extLst>
      <p:ext uri="{BB962C8B-B14F-4D97-AF65-F5344CB8AC3E}">
        <p14:creationId xmlns:p14="http://schemas.microsoft.com/office/powerpoint/2010/main" val="1587737115"/>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A8AA40B-EC9C-26C5-5893-7E0603F33324}"/>
              </a:ext>
            </a:extLst>
          </p:cNvPr>
          <p:cNvSpPr>
            <a:spLocks noGrp="1"/>
          </p:cNvSpPr>
          <p:nvPr>
            <p:ph type="title"/>
          </p:nvPr>
        </p:nvSpPr>
        <p:spPr>
          <a:xfrm>
            <a:off x="5468349" y="3908"/>
            <a:ext cx="4733729" cy="803032"/>
          </a:xfrm>
        </p:spPr>
        <p:txBody>
          <a:bodyPr>
            <a:normAutofit/>
          </a:bodyPr>
          <a:lstStyle/>
          <a:p>
            <a:r>
              <a:rPr lang="ru-RU" b="1" dirty="0"/>
              <a:t>Анализ сложности.</a:t>
            </a:r>
            <a:endParaRPr lang="ru-RU" dirty="0"/>
          </a:p>
          <a:p>
            <a:endParaRPr lang="ru-RU" dirty="0"/>
          </a:p>
        </p:txBody>
      </p:sp>
      <p:sp>
        <p:nvSpPr>
          <p:cNvPr id="3" name="Объект 2">
            <a:extLst>
              <a:ext uri="{FF2B5EF4-FFF2-40B4-BE49-F238E27FC236}">
                <a16:creationId xmlns:a16="http://schemas.microsoft.com/office/drawing/2014/main" id="{B48947C2-055E-5C0B-E4AA-6FFB8A59B14C}"/>
              </a:ext>
            </a:extLst>
          </p:cNvPr>
          <p:cNvSpPr>
            <a:spLocks noGrp="1"/>
          </p:cNvSpPr>
          <p:nvPr>
            <p:ph idx="1"/>
          </p:nvPr>
        </p:nvSpPr>
        <p:spPr>
          <a:xfrm>
            <a:off x="5395178" y="363052"/>
            <a:ext cx="4064439" cy="6440309"/>
          </a:xfrm>
        </p:spPr>
        <p:txBody>
          <a:bodyPr vert="horz" lIns="91440" tIns="45720" rIns="91440" bIns="45720" rtlCol="0" anchor="t">
            <a:noAutofit/>
          </a:bodyPr>
          <a:lstStyle/>
          <a:p>
            <a:pPr>
              <a:lnSpc>
                <a:spcPct val="90000"/>
              </a:lnSpc>
            </a:pPr>
            <a:endParaRPr lang="ru" sz="1100">
              <a:ea typeface="+mn-lt"/>
              <a:cs typeface="+mn-lt"/>
            </a:endParaRPr>
          </a:p>
          <a:p>
            <a:pPr>
              <a:lnSpc>
                <a:spcPct val="90000"/>
              </a:lnSpc>
            </a:pPr>
            <a:r>
              <a:rPr lang="ru" sz="1500" dirty="0">
                <a:ea typeface="+mn-lt"/>
                <a:cs typeface="+mn-lt"/>
              </a:rPr>
              <a:t>Поскольку в алгоритме используются только простые циклы </a:t>
            </a:r>
            <a:r>
              <a:rPr lang="ru" sz="1500" dirty="0" err="1">
                <a:ea typeface="+mn-lt"/>
                <a:cs typeface="+mn-lt"/>
              </a:rPr>
              <a:t>for</a:t>
            </a:r>
            <a:r>
              <a:rPr lang="ru" sz="1500" dirty="0">
                <a:ea typeface="+mn-lt"/>
                <a:cs typeface="+mn-lt"/>
              </a:rPr>
              <a:t> без рекурсии или вызовов подпрограмм, его легко анализировать. Инициализация массива счетчиков и второй цикл </a:t>
            </a:r>
            <a:r>
              <a:rPr lang="ru" sz="1500" dirty="0" err="1">
                <a:ea typeface="+mn-lt"/>
                <a:cs typeface="+mn-lt"/>
              </a:rPr>
              <a:t>for</a:t>
            </a:r>
            <a:r>
              <a:rPr lang="ru" sz="1500" dirty="0">
                <a:ea typeface="+mn-lt"/>
                <a:cs typeface="+mn-lt"/>
              </a:rPr>
              <a:t> каждый повторяется не более </a:t>
            </a:r>
            <a:r>
              <a:rPr lang="ru" sz="1500" i="1" dirty="0">
                <a:ea typeface="+mn-lt"/>
                <a:cs typeface="+mn-lt"/>
              </a:rPr>
              <a:t>k</a:t>
            </a:r>
            <a:r>
              <a:rPr lang="ru" sz="1500" dirty="0">
                <a:ea typeface="+mn-lt"/>
                <a:cs typeface="+mn-lt"/>
              </a:rPr>
              <a:t> + 1 раз и, следовательно, занимает </a:t>
            </a:r>
            <a:r>
              <a:rPr lang="ru" sz="1500" i="1" dirty="0">
                <a:ea typeface="+mn-lt"/>
                <a:cs typeface="+mn-lt"/>
              </a:rPr>
              <a:t>O</a:t>
            </a:r>
            <a:r>
              <a:rPr lang="ru" sz="1500" dirty="0">
                <a:ea typeface="+mn-lt"/>
                <a:cs typeface="+mn-lt"/>
              </a:rPr>
              <a:t>(</a:t>
            </a:r>
            <a:r>
              <a:rPr lang="ru" sz="1500" i="1" dirty="0">
                <a:ea typeface="+mn-lt"/>
                <a:cs typeface="+mn-lt"/>
              </a:rPr>
              <a:t>k</a:t>
            </a:r>
            <a:r>
              <a:rPr lang="ru" sz="1500" dirty="0">
                <a:ea typeface="+mn-lt"/>
                <a:cs typeface="+mn-lt"/>
              </a:rPr>
              <a:t>) времени. Другой цикл </a:t>
            </a:r>
            <a:r>
              <a:rPr lang="ru" sz="1500" dirty="0" err="1">
                <a:ea typeface="+mn-lt"/>
                <a:cs typeface="+mn-lt"/>
              </a:rPr>
              <a:t>for</a:t>
            </a:r>
            <a:r>
              <a:rPr lang="ru" sz="1500" dirty="0">
                <a:ea typeface="+mn-lt"/>
                <a:cs typeface="+mn-lt"/>
              </a:rPr>
              <a:t> и инициализация выходного массива занимают </a:t>
            </a:r>
            <a:r>
              <a:rPr lang="ru" sz="1500" i="1" dirty="0">
                <a:ea typeface="+mn-lt"/>
                <a:cs typeface="+mn-lt"/>
              </a:rPr>
              <a:t>O</a:t>
            </a:r>
            <a:r>
              <a:rPr lang="ru" sz="1500" dirty="0">
                <a:ea typeface="+mn-lt"/>
                <a:cs typeface="+mn-lt"/>
              </a:rPr>
              <a:t>(</a:t>
            </a:r>
            <a:r>
              <a:rPr lang="ru" sz="1500" i="1" dirty="0">
                <a:ea typeface="+mn-lt"/>
                <a:cs typeface="+mn-lt"/>
              </a:rPr>
              <a:t>n</a:t>
            </a:r>
            <a:r>
              <a:rPr lang="ru" sz="1500" dirty="0">
                <a:ea typeface="+mn-lt"/>
                <a:cs typeface="+mn-lt"/>
              </a:rPr>
              <a:t>) времени. Следовательно, время для всего алгоритма равно сумме времен для этих шагов, </a:t>
            </a:r>
            <a:r>
              <a:rPr lang="ru" sz="1500" i="1" dirty="0">
                <a:ea typeface="+mn-lt"/>
                <a:cs typeface="+mn-lt"/>
              </a:rPr>
              <a:t>O</a:t>
            </a:r>
            <a:r>
              <a:rPr lang="ru" sz="1500" dirty="0">
                <a:ea typeface="+mn-lt"/>
                <a:cs typeface="+mn-lt"/>
              </a:rPr>
              <a:t>(</a:t>
            </a:r>
            <a:r>
              <a:rPr lang="ru" sz="1500" i="1" dirty="0">
                <a:ea typeface="+mn-lt"/>
                <a:cs typeface="+mn-lt"/>
              </a:rPr>
              <a:t>n</a:t>
            </a:r>
            <a:r>
              <a:rPr lang="ru" sz="1500" dirty="0">
                <a:ea typeface="+mn-lt"/>
                <a:cs typeface="+mn-lt"/>
              </a:rPr>
              <a:t> + </a:t>
            </a:r>
            <a:r>
              <a:rPr lang="ru" sz="1500" i="1" dirty="0">
                <a:ea typeface="+mn-lt"/>
                <a:cs typeface="+mn-lt"/>
              </a:rPr>
              <a:t>k</a:t>
            </a:r>
            <a:r>
              <a:rPr lang="ru" sz="1500" dirty="0">
                <a:ea typeface="+mn-lt"/>
                <a:cs typeface="+mn-lt"/>
              </a:rPr>
              <a:t>). </a:t>
            </a:r>
          </a:p>
          <a:p>
            <a:pPr>
              <a:lnSpc>
                <a:spcPct val="90000"/>
              </a:lnSpc>
            </a:pPr>
            <a:r>
              <a:rPr lang="ru" sz="1500" dirty="0">
                <a:ea typeface="+mn-lt"/>
                <a:cs typeface="+mn-lt"/>
              </a:rPr>
              <a:t>Поскольку он использует массивы длины </a:t>
            </a:r>
            <a:r>
              <a:rPr lang="ru" sz="1500" i="1" dirty="0">
                <a:ea typeface="+mn-lt"/>
                <a:cs typeface="+mn-lt"/>
              </a:rPr>
              <a:t>k</a:t>
            </a:r>
            <a:r>
              <a:rPr lang="ru" sz="1500" dirty="0">
                <a:ea typeface="+mn-lt"/>
                <a:cs typeface="+mn-lt"/>
              </a:rPr>
              <a:t> + 1 и </a:t>
            </a:r>
            <a:r>
              <a:rPr lang="ru" sz="1500" i="1" dirty="0">
                <a:ea typeface="+mn-lt"/>
                <a:cs typeface="+mn-lt"/>
              </a:rPr>
              <a:t>n</a:t>
            </a:r>
            <a:r>
              <a:rPr lang="ru" sz="1500" dirty="0">
                <a:ea typeface="+mn-lt"/>
                <a:cs typeface="+mn-lt"/>
              </a:rPr>
              <a:t>, общее использование памяти алгоритмом также составляет </a:t>
            </a:r>
            <a:r>
              <a:rPr lang="ru" sz="1500" i="1" dirty="0">
                <a:ea typeface="+mn-lt"/>
                <a:cs typeface="+mn-lt"/>
              </a:rPr>
              <a:t>O</a:t>
            </a:r>
            <a:r>
              <a:rPr lang="ru" sz="1500" dirty="0">
                <a:ea typeface="+mn-lt"/>
                <a:cs typeface="+mn-lt"/>
              </a:rPr>
              <a:t>(</a:t>
            </a:r>
            <a:r>
              <a:rPr lang="ru" sz="1500" i="1" dirty="0">
                <a:ea typeface="+mn-lt"/>
                <a:cs typeface="+mn-lt"/>
              </a:rPr>
              <a:t>n</a:t>
            </a:r>
            <a:r>
              <a:rPr lang="ru" sz="1500" dirty="0">
                <a:ea typeface="+mn-lt"/>
                <a:cs typeface="+mn-lt"/>
              </a:rPr>
              <a:t> + </a:t>
            </a:r>
            <a:r>
              <a:rPr lang="ru" sz="1500" i="1" dirty="0">
                <a:ea typeface="+mn-lt"/>
                <a:cs typeface="+mn-lt"/>
              </a:rPr>
              <a:t>k</a:t>
            </a:r>
            <a:r>
              <a:rPr lang="ru" sz="1500" dirty="0">
                <a:ea typeface="+mn-lt"/>
                <a:cs typeface="+mn-lt"/>
              </a:rPr>
              <a:t>). Для проблемных случаев, в которых </a:t>
            </a:r>
            <a:r>
              <a:rPr lang="ru" sz="1500" dirty="0" err="1">
                <a:ea typeface="+mn-lt"/>
                <a:cs typeface="+mn-lt"/>
              </a:rPr>
              <a:t>max</a:t>
            </a:r>
            <a:r>
              <a:rPr lang="ru" sz="1500" dirty="0">
                <a:ea typeface="+mn-lt"/>
                <a:cs typeface="+mn-lt"/>
              </a:rPr>
              <a:t> значительно меньше, чем количество элементов, сортировка подсчетом может быть очень эффективной с точки зрения использования пространства, поскольку единственным хранилищем, которое она использует, кроме своих входных и выходных массивов, является массив </a:t>
            </a:r>
            <a:r>
              <a:rPr lang="ru" sz="1500" dirty="0" err="1">
                <a:ea typeface="+mn-lt"/>
                <a:cs typeface="+mn-lt"/>
              </a:rPr>
              <a:t>count</a:t>
            </a:r>
            <a:r>
              <a:rPr lang="ru" sz="1500" dirty="0">
                <a:ea typeface="+mn-lt"/>
                <a:cs typeface="+mn-lt"/>
              </a:rPr>
              <a:t>, который использует пространство. </a:t>
            </a:r>
            <a:r>
              <a:rPr lang="ru" sz="1500" i="1" dirty="0">
                <a:ea typeface="+mn-lt"/>
                <a:cs typeface="+mn-lt"/>
              </a:rPr>
              <a:t>О</a:t>
            </a:r>
            <a:r>
              <a:rPr lang="ru" sz="1500" dirty="0">
                <a:ea typeface="+mn-lt"/>
                <a:cs typeface="+mn-lt"/>
              </a:rPr>
              <a:t>(</a:t>
            </a:r>
            <a:r>
              <a:rPr lang="ru" sz="1500" i="1" dirty="0">
                <a:ea typeface="+mn-lt"/>
                <a:cs typeface="+mn-lt"/>
              </a:rPr>
              <a:t>к</a:t>
            </a:r>
            <a:r>
              <a:rPr lang="ru" sz="1500" dirty="0">
                <a:ea typeface="+mn-lt"/>
                <a:cs typeface="+mn-lt"/>
              </a:rPr>
              <a:t>).</a:t>
            </a:r>
            <a:endParaRPr lang="ru" sz="1500" baseline="30000" dirty="0">
              <a:ea typeface="+mn-lt"/>
              <a:cs typeface="+mn-lt"/>
            </a:endParaRPr>
          </a:p>
        </p:txBody>
      </p:sp>
      <p:pic>
        <p:nvPicPr>
          <p:cNvPr id="22" name="Picture 21" descr="Формулы, записанные на класснаядоска">
            <a:extLst>
              <a:ext uri="{FF2B5EF4-FFF2-40B4-BE49-F238E27FC236}">
                <a16:creationId xmlns:a16="http://schemas.microsoft.com/office/drawing/2014/main" id="{45B84899-0E6E-28F4-0D4E-C37D4AC00CE0}"/>
              </a:ext>
            </a:extLst>
          </p:cNvPr>
          <p:cNvPicPr>
            <a:picLocks noChangeAspect="1"/>
          </p:cNvPicPr>
          <p:nvPr/>
        </p:nvPicPr>
        <p:blipFill rotWithShape="1">
          <a:blip r:embed="rId2"/>
          <a:srcRect l="26485" r="21009" b="3"/>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26" name="Isosceles Triangle 25">
            <a:extLst>
              <a:ext uri="{FF2B5EF4-FFF2-40B4-BE49-F238E27FC236}">
                <a16:creationId xmlns:a16="http://schemas.microsoft.com/office/drawing/2014/main" id="{3BCB5F6A-9EB0-40B0-9D13-3023E9A205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733132336"/>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0" name="Group 7">
            <a:extLst>
              <a:ext uri="{FF2B5EF4-FFF2-40B4-BE49-F238E27FC236}">
                <a16:creationId xmlns:a16="http://schemas.microsoft.com/office/drawing/2014/main" id="{28460BD8-AE3F-4AC9-9D0B-717052AA5D3A}"/>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 name="Straight Connector 8">
              <a:extLst>
                <a:ext uri="{FF2B5EF4-FFF2-40B4-BE49-F238E27FC236}">
                  <a16:creationId xmlns:a16="http://schemas.microsoft.com/office/drawing/2014/main" id="{54420CFE-F482-466E-9E1E-C78513C0B85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5331032B-BD21-4BDA-920C-12E35805256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4FD744C6-4ED8-4BC9-BF68-6BDF701C5DB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8EFDD162-BBBA-4062-8BBF-53DBA109137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DCFC9E65-3E19-4483-B952-25D29683CA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41" name="Rectangle 19">
            <a:extLst>
              <a:ext uri="{FF2B5EF4-FFF2-40B4-BE49-F238E27FC236}">
                <a16:creationId xmlns:a16="http://schemas.microsoft.com/office/drawing/2014/main" id="{27577DEC-D9A5-404D-9789-702F4319BEC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21">
            <a:extLst>
              <a:ext uri="{FF2B5EF4-FFF2-40B4-BE49-F238E27FC236}">
                <a16:creationId xmlns:a16="http://schemas.microsoft.com/office/drawing/2014/main" id="{CEEA9366-CEA8-4F23-B065-4337F0D836FE}"/>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3" name="Straight Connector 22">
              <a:extLst>
                <a:ext uri="{FF2B5EF4-FFF2-40B4-BE49-F238E27FC236}">
                  <a16:creationId xmlns:a16="http://schemas.microsoft.com/office/drawing/2014/main" id="{904A03D6-39B4-4278-9BE1-A07E024499B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43" name="Straight Connector 23">
              <a:extLst>
                <a:ext uri="{FF2B5EF4-FFF2-40B4-BE49-F238E27FC236}">
                  <a16:creationId xmlns:a16="http://schemas.microsoft.com/office/drawing/2014/main" id="{FBE459AF-3736-4886-82E0-9B5DA427B5E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36611FF0-65B3-49DB-97C6-1B72AAD0FB0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Isosceles Triangle 29">
              <a:extLst>
                <a:ext uri="{FF2B5EF4-FFF2-40B4-BE49-F238E27FC236}">
                  <a16:creationId xmlns:a16="http://schemas.microsoft.com/office/drawing/2014/main" id="{F5E04699-59E1-4468-9E7C-83070EEB420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F2AE8F13-9A52-4D7F-9637-321EA7CF321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Заголовок 1">
            <a:extLst>
              <a:ext uri="{FF2B5EF4-FFF2-40B4-BE49-F238E27FC236}">
                <a16:creationId xmlns:a16="http://schemas.microsoft.com/office/drawing/2014/main" id="{6F384AC3-BEDF-3B16-190B-A65AF55D9DCB}"/>
              </a:ext>
            </a:extLst>
          </p:cNvPr>
          <p:cNvSpPr>
            <a:spLocks noGrp="1"/>
          </p:cNvSpPr>
          <p:nvPr>
            <p:ph type="title"/>
          </p:nvPr>
        </p:nvSpPr>
        <p:spPr>
          <a:xfrm>
            <a:off x="1507067" y="2404534"/>
            <a:ext cx="7766936" cy="1646302"/>
          </a:xfrm>
        </p:spPr>
        <p:txBody>
          <a:bodyPr vert="horz" lIns="91440" tIns="45720" rIns="91440" bIns="45720" rtlCol="0" anchor="b">
            <a:normAutofit/>
          </a:bodyPr>
          <a:lstStyle/>
          <a:p>
            <a:pPr algn="ctr">
              <a:lnSpc>
                <a:spcPct val="90000"/>
              </a:lnSpc>
            </a:pPr>
            <a:r>
              <a:rPr lang="en-US" sz="5400" dirty="0"/>
              <a:t>СПАСИБО ЗА ВНИМАНИЕ!</a:t>
            </a:r>
            <a:endParaRPr lang="ru-RU" dirty="0"/>
          </a:p>
        </p:txBody>
      </p:sp>
    </p:spTree>
    <p:extLst>
      <p:ext uri="{BB962C8B-B14F-4D97-AF65-F5344CB8AC3E}">
        <p14:creationId xmlns:p14="http://schemas.microsoft.com/office/powerpoint/2010/main" val="2269093638"/>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Грань">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TotalTime>
  <Words>90</Words>
  <Application>Microsoft Office PowerPoint</Application>
  <PresentationFormat>Широкоэкранный</PresentationFormat>
  <Paragraphs>40</Paragraphs>
  <Slides>8</Slides>
  <Notes>1</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8</vt:i4>
      </vt:variant>
    </vt:vector>
  </HeadingPairs>
  <TitlesOfParts>
    <vt:vector size="14" baseType="lpstr">
      <vt:lpstr>Arial</vt:lpstr>
      <vt:lpstr>Calibri</vt:lpstr>
      <vt:lpstr>Consolas</vt:lpstr>
      <vt:lpstr>Trebuchet MS</vt:lpstr>
      <vt:lpstr>Wingdings 3</vt:lpstr>
      <vt:lpstr>Грань</vt:lpstr>
      <vt:lpstr>Сортировка подсчетом</vt:lpstr>
      <vt:lpstr>Изобретение сортировки подсчётом.</vt:lpstr>
      <vt:lpstr>Определение. </vt:lpstr>
      <vt:lpstr>Алгоритм. Анимация действия </vt:lpstr>
      <vt:lpstr>Алгоритм. Код на C++ </vt:lpstr>
      <vt:lpstr>Алгоритм. Уточнение. </vt:lpstr>
      <vt:lpstr>Анализ сложности. </vt:lpstr>
      <vt:lpstr>СПАСИБО ЗА ВНИМАНИЕ!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ivc6-10</dc:creator>
  <cp:lastModifiedBy>ivc6-10</cp:lastModifiedBy>
  <cp:revision>253</cp:revision>
  <dcterms:created xsi:type="dcterms:W3CDTF">2022-09-29T17:46:42Z</dcterms:created>
  <dcterms:modified xsi:type="dcterms:W3CDTF">2022-10-03T10:24:06Z</dcterms:modified>
</cp:coreProperties>
</file>