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Уровень текста 1…"/>
          <p:cNvSpPr txBox="1"/>
          <p:nvPr>
            <p:ph type="body" sz="quarter" idx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+mj-lt"/>
                <a:ea typeface="+mj-ea"/>
                <a:cs typeface="+mj-cs"/>
                <a:sym typeface="Helvetica"/>
              </a:defRPr>
            </a:lvl1pPr>
            <a:lvl2pPr marL="7940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2pPr>
            <a:lvl3pPr marL="12512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3pPr>
            <a:lvl4pPr marL="17084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4pPr>
            <a:lvl5pPr marL="21656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400"/>
              </a:spcBef>
              <a:buSzTx/>
              <a:buNone/>
              <a:defRPr sz="4000"/>
            </a:pP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723900" y="723900"/>
            <a:ext cx="5638802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pace Rang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Space Ranger</a:t>
            </a:r>
          </a:p>
        </p:txBody>
      </p:sp>
      <p:sp>
        <p:nvSpPr>
          <p:cNvPr id="120" name="Автор проекта: Коротков Арсений Михаилови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Автор проекта: Коротков Арсений Михаилович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Описание проекта"/>
          <p:cNvSpPr txBox="1"/>
          <p:nvPr>
            <p:ph type="title"/>
          </p:nvPr>
        </p:nvSpPr>
        <p:spPr>
          <a:xfrm>
            <a:off x="952499" y="761999"/>
            <a:ext cx="4750993" cy="801442"/>
          </a:xfrm>
          <a:prstGeom prst="rect">
            <a:avLst/>
          </a:prstGeom>
        </p:spPr>
        <p:txBody>
          <a:bodyPr/>
          <a:lstStyle>
            <a:lvl1pPr algn="l">
              <a:defRPr sz="3700"/>
            </a:lvl1pPr>
          </a:lstStyle>
          <a:p>
            <a:pPr/>
            <a:r>
              <a:t>Описание проекта</a:t>
            </a:r>
          </a:p>
        </p:txBody>
      </p:sp>
      <p:sp>
        <p:nvSpPr>
          <p:cNvPr id="123" name="Эта игра является аркадным шутером, похожим на те, что создавали в 90-х.…"/>
          <p:cNvSpPr txBox="1"/>
          <p:nvPr>
            <p:ph type="body" sz="half" idx="1"/>
          </p:nvPr>
        </p:nvSpPr>
        <p:spPr>
          <a:xfrm>
            <a:off x="952499" y="1887040"/>
            <a:ext cx="5334002" cy="7117261"/>
          </a:xfrm>
          <a:prstGeom prst="rect">
            <a:avLst/>
          </a:prstGeom>
        </p:spPr>
        <p:txBody>
          <a:bodyPr/>
          <a:lstStyle/>
          <a:p>
            <a:pPr algn="l" defTabSz="514094">
              <a:defRPr sz="2800"/>
            </a:pPr>
            <a:r>
              <a:t>Эта игра является аркадным шутером, похожим на те, что создавали в 90-х. </a:t>
            </a:r>
          </a:p>
          <a:p>
            <a:pPr algn="l" defTabSz="514094">
              <a:defRPr sz="2800"/>
            </a:pPr>
          </a:p>
          <a:p>
            <a:pPr algn="l" defTabSz="514094">
              <a:defRPr sz="2800"/>
            </a:pPr>
            <a:r>
              <a:t>Управление происходит с помощью стрелок и пробела.</a:t>
            </a:r>
          </a:p>
          <a:p>
            <a:pPr algn="l" defTabSz="514094">
              <a:defRPr sz="2800"/>
            </a:pPr>
          </a:p>
          <a:p>
            <a:pPr algn="l" defTabSz="514094">
              <a:defRPr sz="2800"/>
            </a:pPr>
            <a:r>
              <a:t>Есть музыка, а так же звуки выстрелов и взрывов, что делает процесс игры ещё интереснее.</a:t>
            </a:r>
          </a:p>
          <a:p>
            <a:pPr algn="l" defTabSz="514094">
              <a:defRPr sz="2800"/>
            </a:pPr>
          </a:p>
          <a:p>
            <a:pPr algn="l" defTabSz="514094">
              <a:defRPr sz="2800"/>
            </a:pPr>
            <a:r>
              <a:t>Так же в игре есть счёт убитых врагов, поэтому вы можете соревноваться со своими друзьями.</a:t>
            </a:r>
          </a:p>
        </p:txBody>
      </p:sp>
      <p:pic>
        <p:nvPicPr>
          <p:cNvPr id="124" name="unnamed.png" descr="unnam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9632" y="5187231"/>
            <a:ext cx="5023428" cy="3954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unnamed.png" descr="unnamed.png"/>
          <p:cNvPicPr>
            <a:picLocks noChangeAspect="1"/>
          </p:cNvPicPr>
          <p:nvPr/>
        </p:nvPicPr>
        <p:blipFill>
          <a:blip r:embed="rId3">
            <a:extLst/>
          </a:blip>
          <a:srcRect l="373" t="0" r="373" b="0"/>
          <a:stretch>
            <a:fillRect/>
          </a:stretch>
        </p:blipFill>
        <p:spPr>
          <a:xfrm>
            <a:off x="7145248" y="903368"/>
            <a:ext cx="4992196" cy="39545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Описание реализации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Описание реализации.</a:t>
            </a:r>
          </a:p>
        </p:txBody>
      </p:sp>
      <p:sp>
        <p:nvSpPr>
          <p:cNvPr id="128" name="Проект создан с помощью библиотек pygame, os, sys и random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Проект создан с помощью библиотек pygame, os, sys и random</a:t>
            </a:r>
          </a:p>
          <a:p>
            <a:pPr/>
            <a:r>
              <a:t>Использована музыка и звуковые эффекты (с помощь pygame)</a:t>
            </a:r>
          </a:p>
          <a:p>
            <a:pPr/>
            <a:r>
              <a:t>Присутствуют красивые спрайты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Вывод по работ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Вывод по работе</a:t>
            </a:r>
          </a:p>
        </p:txBody>
      </p:sp>
      <p:sp>
        <p:nvSpPr>
          <p:cNvPr id="131" name="Во время проекта я создал аркадную игру от стадии разработки проекта до финальной отладки баго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Во время проекта я создал аркадную игру от стадии разработки проекта до финальной отладки багов</a:t>
            </a:r>
          </a:p>
          <a:p>
            <a:pPr/>
            <a:r>
              <a:t>В дальнейшем как вариант можно добавить новые виды врагов или объектов (например метеориты)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