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ignika"/>
      <p:regular r:id="rId12"/>
      <p:bold r:id="rId13"/>
    </p:embeddedFont>
    <p:embeddedFont>
      <p:font typeface="Syncopate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ignika-bold.fntdata"/><Relationship Id="rId12" Type="http://schemas.openxmlformats.org/officeDocument/2006/relationships/font" Target="fonts/Signik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yncopate-bold.fntdata"/><Relationship Id="rId14" Type="http://schemas.openxmlformats.org/officeDocument/2006/relationships/font" Target="fonts/Syncopat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4.jpg"/><Relationship Id="rId5" Type="http://schemas.openxmlformats.org/officeDocument/2006/relationships/image" Target="../media/image03.jpg"/><Relationship Id="rId6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6A5A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-Mark.png"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683945">
            <a:off x="6282355" y="1998962"/>
            <a:ext cx="2517390" cy="25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1245000" y="177623"/>
            <a:ext cx="6654000" cy="249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Syncopate"/>
                <a:ea typeface="Syncopate"/>
                <a:cs typeface="Syncopate"/>
                <a:sym typeface="Syncopate"/>
              </a:rPr>
              <a:t>Lights, sound, movement: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Syncopate"/>
                <a:ea typeface="Syncopate"/>
                <a:cs typeface="Syncopate"/>
                <a:sym typeface="Syncopate"/>
              </a:rPr>
              <a:t> Taking cosplay to the next level with Arduino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539100"/>
            <a:ext cx="8520600" cy="60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Signika"/>
                <a:ea typeface="Signika"/>
                <a:cs typeface="Signika"/>
                <a:sym typeface="Signika"/>
              </a:rPr>
              <a:t>Presented by Arsenio Dev and 64_B1T</a:t>
            </a:r>
          </a:p>
        </p:txBody>
      </p:sp>
      <p:pic>
        <p:nvPicPr>
          <p:cNvPr descr="ArduinoCommunityLogo.png" id="57" name="Shape 57"/>
          <p:cNvPicPr preferRelativeResize="0"/>
          <p:nvPr/>
        </p:nvPicPr>
        <p:blipFill rotWithShape="1">
          <a:blip r:embed="rId4">
            <a:alphaModFix/>
          </a:blip>
          <a:srcRect b="884" l="0" r="0" t="893"/>
          <a:stretch/>
        </p:blipFill>
        <p:spPr>
          <a:xfrm rot="-1602655">
            <a:off x="140000" y="2381363"/>
            <a:ext cx="3488495" cy="14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97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Who we are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371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118825" y="1152475"/>
            <a:ext cx="371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1C23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09675"/>
            <a:ext cx="8520600" cy="5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Basic terms to know	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423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HIGH- logical 1 or 5v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LOW- logical 0 or 0v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LED- Light Emitting Diode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Library- wrapper for functions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Servo- DC motor that goes to an angle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Addressable- individually controllable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51300" y="1152475"/>
            <a:ext cx="423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Magic smoke- makes everything work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.ino- Arduino file extension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Decoupling cap- smooths power spikes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Neopixel- name for WS2812B addr LED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IMU- Inertial measurement unit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Amplifier- increases signal level (loudness)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23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Simple lights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LEDs are dead easy, apply voltage or pull any digital pin HIGH to light.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to dim, connect to analog pin, call analogWrite(x); Where X is between 0-255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23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Types of WS2812 LEDs</a:t>
            </a:r>
          </a:p>
        </p:txBody>
      </p:sp>
      <p:pic>
        <p:nvPicPr>
          <p:cNvPr descr="1426-00.jpg" id="83" name="Shape 83"/>
          <p:cNvPicPr preferRelativeResize="0"/>
          <p:nvPr/>
        </p:nvPicPr>
        <p:blipFill rotWithShape="1">
          <a:blip r:embed="rId3">
            <a:alphaModFix/>
          </a:blip>
          <a:srcRect b="0" l="5403" r="7442" t="0"/>
          <a:stretch/>
        </p:blipFill>
        <p:spPr>
          <a:xfrm>
            <a:off x="130000" y="809612"/>
            <a:ext cx="2567549" cy="2209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07-00.jpg" id="84" name="Shape 84"/>
          <p:cNvPicPr preferRelativeResize="0"/>
          <p:nvPr/>
        </p:nvPicPr>
        <p:blipFill rotWithShape="1">
          <a:blip r:embed="rId4">
            <a:alphaModFix/>
          </a:blip>
          <a:srcRect b="0" l="6744" r="7011" t="0"/>
          <a:stretch/>
        </p:blipFill>
        <p:spPr>
          <a:xfrm>
            <a:off x="6345500" y="795700"/>
            <a:ext cx="2572700" cy="22373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BVaEVd8XrCAGFKxAAOAKWl5phI969.jpg"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000" y="3247724"/>
            <a:ext cx="1681050" cy="1681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J5443.1200.jpg"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5823" y="1174074"/>
            <a:ext cx="2191401" cy="17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10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Sound module types and warnings</a:t>
            </a:r>
          </a:p>
        </p:txBody>
      </p:sp>
      <p:pic>
        <p:nvPicPr>
          <p:cNvPr descr="good audio module.png" id="92" name="Shape 92"/>
          <p:cNvPicPr preferRelativeResize="0"/>
          <p:nvPr/>
        </p:nvPicPr>
        <p:blipFill rotWithShape="1">
          <a:blip r:embed="rId3">
            <a:alphaModFix/>
          </a:blip>
          <a:srcRect b="797" l="0" r="0" t="787"/>
          <a:stretch/>
        </p:blipFill>
        <p:spPr>
          <a:xfrm>
            <a:off x="5455450" y="954350"/>
            <a:ext cx="3376849" cy="32347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 NOT USE.png" id="93" name="Shape 93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382383" y="954350"/>
            <a:ext cx="3323341" cy="323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740075" y="1399950"/>
            <a:ext cx="2528700" cy="2343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flipH="1">
            <a:off x="678575" y="1393800"/>
            <a:ext cx="2651700" cy="2355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 txBox="1"/>
          <p:nvPr/>
        </p:nvSpPr>
        <p:spPr>
          <a:xfrm>
            <a:off x="259025" y="4415775"/>
            <a:ext cx="371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Very finicky, only takes certain 2gb sd cards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Only plays au3 files, too much noise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455500" y="4360125"/>
            <a:ext cx="3376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Easy to use, MP3 support, up to 32gb cards, amps on output, only $2 more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6500300" y="2368225"/>
            <a:ext cx="567300" cy="530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 flipH="1" rot="10800000">
            <a:off x="7067600" y="1578925"/>
            <a:ext cx="1208700" cy="13197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Want to add Wi-Fi control? Sure why not!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ESP-8266 is the current gold standard, &lt;$5 for a board including USB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operate as either it’s own network or connect to 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Serve basic webpages from flash storage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