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9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5.png" ContentType="image/png"/>
  <Override PartName="/ppt/media/image35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E90CAC-CEF7-4681-8F7B-3F79B110BEA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923552B-6BB6-4FCA-9B64-E08A59D511A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83BB65-0F15-49E6-AB76-D1B8B207A22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46245E-BEA2-487A-95F6-4476015E2AB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B3561-E2CF-4570-9879-067227C9458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E5CAC-2F34-42F0-9306-D704BD9A1B3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354116-7B33-4F2B-8D53-AEF94D615E1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B8EDC-5656-4E89-8B49-6B259B8F1E6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F011E-ADF1-4C0B-B998-E83FF754478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B6A6EF-90A8-4E7A-81BB-9E3AA276E2D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ACE781-917E-4E9C-8860-649B83C92A0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8C87FB-6067-437D-95A5-C87E24D4FE7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B784E7-75D5-4152-B851-B19EE7647BA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5B009-2C1E-4CDD-9CDB-ADA0AC3150E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978BE-9CED-4944-85C0-02F61DB038E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16F27-7B7C-4667-BF1C-3472C388A32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6B5B5E-3CBB-4F11-BB5F-11C79614791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5525FD-7B1D-4A4C-8BDB-E84F2D7A380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79DEE7-26DC-48B5-9C06-FDB13043327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C56845-A04A-46CB-BD48-0A6D5357607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A91C8-C5A6-4775-B3CF-C81A14E00EF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078749-2AF9-47B2-A96A-C578E76C9FC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43080B-D18D-408B-8518-C70FEB1B052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8E575C-1994-4C74-98AA-90F33762927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F9EEB-E23C-4C68-A605-9E52D908E5B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FAB0FD-33C3-414F-9D3A-7A7F6319BB3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614E88-C57F-4DF4-AC74-D8D649E1D9C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2B38B-8AFA-47FD-A250-F09243F9755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687859-327F-4C6B-A8F9-FE1AA995890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A70E69-22BC-4679-966A-41CC47958AB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E2E164-63CE-496A-B1AA-6378F4E48CF6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2B5360-DF2B-42EC-9547-01DF7B298C7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75A242-8CB3-43AA-9CF0-F61B436C71A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54C9A2-D8B2-4034-89BF-EBC2D770E550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4203FF8-88BD-4400-A5BF-DC32EE0F6ECB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3F643B-183A-4BD6-895B-89D52DCBCA5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65D15D-9587-427E-B599-DDAA5F48B15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68FC5B9-720A-4841-80CB-8849EB891EB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DE37D6-B198-42DE-8D3B-ABF8FDE47319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6128B83-8B6C-4FB6-B28D-FFFDF15D289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5E128A3-D21A-4C28-8B48-091DCD1EC2EC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009EF5-9995-4921-80CC-0ED1DBBF6138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1A4231-1CBF-4457-87E9-B8322FE870DD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FCC435-8454-406A-A9EA-E6CCAF83FFB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AB013F-09FB-4ED8-B962-4FD67657FE07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E1B9F-B30F-4867-8010-2524CD52AA2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4EE9AA-E7E2-4924-A1D0-432E392DFF9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F4018F-E445-4238-949D-499E0EBD0109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829321-7A6C-46AB-8F7F-9341D08100B1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A3D118-9D87-4D10-876B-DC0672FAAE90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5E3F89-195C-4B12-A4E1-20FB7770CFEE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AD121C-F9B4-4145-A392-DEC077B88828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2645BC-E504-477E-8096-D4E25AC0BFEE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A46E1F-104E-4BBB-8491-49DD956219F0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D31E34-146B-4A63-B597-ECE314EEE46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7A895E-D9ED-412D-B8CC-5F0242BFBC94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254A40-ABC0-4237-A59D-C8B669D28167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0B584-D85C-4120-ABCB-B00CB79A325C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D6E41F-CA4D-4D6C-A9DA-957BA201432C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AA0325-07E1-431A-89DE-C67F0E6FEE8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C0C482-5335-4118-ADB8-382B2BF3E4B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7D05B-5BE3-43C1-A407-75515CAD3B2A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CC2E4D-BBE1-4F07-894C-11D2EE5EBFDD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D6F14C-35EA-436A-827C-F32F9FAAC4ED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E5EC36-6378-4506-9F23-27D74CFFB31F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C8C91E-16F7-4DDD-BF06-4373A992171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83776F-8AD5-4839-B3BD-DA21C92DD168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F3C31A-D87D-4011-8798-A27CEF30688C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5FD02F-EB12-458A-BBD1-770D03AABFF0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55DBEA-0C3B-42F1-9CD4-D4E2A3EEE48D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04D3790-E70C-470A-96EB-B6B233A9DDC4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D3A2BFB-8490-42CE-B1B7-DDAB3143CC3F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3F697C8-5CE1-4D26-B25B-F6059BA385BB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2563696-A388-42C5-96A3-C95B7AC0BE00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7A3A306-7D83-4F02-8303-4A9BEF8D80CA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7771E69-EC82-474B-9D1B-79AD167A10C3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35EF2FE-9F4E-43CF-A2D7-13970F138AE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0B381F-9A05-4E88-8ECB-8B257AB00AB4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B22DD9A-5202-4161-B670-3C3AA52AEC8F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AF9EE30-A3FC-4860-966A-BD76AC8A0A53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4709627-7F67-45D3-8B0C-5175DC426F4A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2BD89D-C1BD-448A-B101-5356EA00612C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62D92B3-0BDA-44EB-8F47-9BD63330F8F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439588-5433-4D80-8705-69931A18308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1"/>
          <p:cNvGrpSpPr/>
          <p:nvPr/>
        </p:nvGrpSpPr>
        <p:grpSpPr>
          <a:xfrm>
            <a:off x="380880" y="0"/>
            <a:ext cx="8382600" cy="5145120"/>
            <a:chOff x="380880" y="0"/>
            <a:chExt cx="8382600" cy="5145120"/>
          </a:xfrm>
        </p:grpSpPr>
        <p:sp>
          <p:nvSpPr>
            <p:cNvPr id="1" name="Google Shape;7;p1"/>
            <p:cNvSpPr/>
            <p:nvPr/>
          </p:nvSpPr>
          <p:spPr>
            <a:xfrm>
              <a:off x="762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8;p1"/>
            <p:cNvSpPr/>
            <p:nvPr/>
          </p:nvSpPr>
          <p:spPr>
            <a:xfrm>
              <a:off x="1523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2286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3048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3809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4572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5334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6095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6858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7620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17;p1"/>
            <p:cNvSpPr/>
            <p:nvPr/>
          </p:nvSpPr>
          <p:spPr>
            <a:xfrm>
              <a:off x="8381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18;p1"/>
            <p:cNvSpPr/>
            <p:nvPr/>
          </p:nvSpPr>
          <p:spPr>
            <a:xfrm>
              <a:off x="380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19;p1"/>
            <p:cNvSpPr/>
            <p:nvPr/>
          </p:nvSpPr>
          <p:spPr>
            <a:xfrm>
              <a:off x="1143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0;p1"/>
            <p:cNvSpPr/>
            <p:nvPr/>
          </p:nvSpPr>
          <p:spPr>
            <a:xfrm>
              <a:off x="1905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1;p1"/>
            <p:cNvSpPr/>
            <p:nvPr/>
          </p:nvSpPr>
          <p:spPr>
            <a:xfrm>
              <a:off x="2666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2;p1"/>
            <p:cNvSpPr/>
            <p:nvPr/>
          </p:nvSpPr>
          <p:spPr>
            <a:xfrm>
              <a:off x="3429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3;p1"/>
            <p:cNvSpPr/>
            <p:nvPr/>
          </p:nvSpPr>
          <p:spPr>
            <a:xfrm>
              <a:off x="4191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4;p1"/>
            <p:cNvSpPr/>
            <p:nvPr/>
          </p:nvSpPr>
          <p:spPr>
            <a:xfrm>
              <a:off x="4952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5;p1"/>
            <p:cNvSpPr/>
            <p:nvPr/>
          </p:nvSpPr>
          <p:spPr>
            <a:xfrm>
              <a:off x="5715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26;p1"/>
            <p:cNvSpPr/>
            <p:nvPr/>
          </p:nvSpPr>
          <p:spPr>
            <a:xfrm>
              <a:off x="6477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27;p1"/>
            <p:cNvSpPr/>
            <p:nvPr/>
          </p:nvSpPr>
          <p:spPr>
            <a:xfrm>
              <a:off x="7238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Google Shape;28;p1"/>
            <p:cNvSpPr/>
            <p:nvPr/>
          </p:nvSpPr>
          <p:spPr>
            <a:xfrm>
              <a:off x="8001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Google Shape;29;p1"/>
            <p:cNvSpPr/>
            <p:nvPr/>
          </p:nvSpPr>
          <p:spPr>
            <a:xfrm>
              <a:off x="8763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Google Shape;377;p10"/>
          <p:cNvSpPr/>
          <p:nvPr/>
        </p:nvSpPr>
        <p:spPr>
          <a:xfrm>
            <a:off x="-28440" y="4446720"/>
            <a:ext cx="9174240" cy="69516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Google Shape;378;p10"/>
          <p:cNvSpPr/>
          <p:nvPr/>
        </p:nvSpPr>
        <p:spPr>
          <a:xfrm>
            <a:off x="-28440" y="4578120"/>
            <a:ext cx="9174240" cy="56700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Google Shape;379;p10"/>
          <p:cNvSpPr/>
          <p:nvPr/>
        </p:nvSpPr>
        <p:spPr>
          <a:xfrm rot="8100000">
            <a:off x="1860120" y="426132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Google Shape;380;p10"/>
          <p:cNvSpPr/>
          <p:nvPr/>
        </p:nvSpPr>
        <p:spPr>
          <a:xfrm rot="8100000">
            <a:off x="6051240" y="454536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Google Shape;381;p10"/>
          <p:cNvSpPr/>
          <p:nvPr/>
        </p:nvSpPr>
        <p:spPr>
          <a:xfrm rot="8100000">
            <a:off x="7194240" y="457848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oogle Shape;382;p10"/>
          <p:cNvGrpSpPr/>
          <p:nvPr/>
        </p:nvGrpSpPr>
        <p:grpSpPr>
          <a:xfrm>
            <a:off x="-9360" y="4462560"/>
            <a:ext cx="9150480" cy="577800"/>
            <a:chOff x="-9360" y="4462560"/>
            <a:chExt cx="9150480" cy="577800"/>
          </a:xfrm>
        </p:grpSpPr>
        <p:sp>
          <p:nvSpPr>
            <p:cNvPr id="30" name="Google Shape;383;p10"/>
            <p:cNvSpPr/>
            <p:nvPr/>
          </p:nvSpPr>
          <p:spPr>
            <a:xfrm>
              <a:off x="-9360" y="4581360"/>
              <a:ext cx="4187880" cy="45900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Google Shape;384;p10"/>
            <p:cNvSpPr/>
            <p:nvPr/>
          </p:nvSpPr>
          <p:spPr>
            <a:xfrm>
              <a:off x="4195800" y="4462560"/>
              <a:ext cx="3407040" cy="57312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385;p10"/>
            <p:cNvSpPr/>
            <p:nvPr/>
          </p:nvSpPr>
          <p:spPr>
            <a:xfrm>
              <a:off x="7624800" y="4471920"/>
              <a:ext cx="1516320" cy="39708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" name="Google Shape;386;p10"/>
          <p:cNvGrpSpPr/>
          <p:nvPr/>
        </p:nvGrpSpPr>
        <p:grpSpPr>
          <a:xfrm>
            <a:off x="-42840" y="4443480"/>
            <a:ext cx="9212040" cy="625320"/>
            <a:chOff x="-42840" y="4443480"/>
            <a:chExt cx="9212040" cy="625320"/>
          </a:xfrm>
        </p:grpSpPr>
        <p:sp>
          <p:nvSpPr>
            <p:cNvPr id="34" name="Google Shape;387;p10"/>
            <p:cNvSpPr/>
            <p:nvPr/>
          </p:nvSpPr>
          <p:spPr>
            <a:xfrm>
              <a:off x="1114560" y="49006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388;p10"/>
            <p:cNvSpPr/>
            <p:nvPr/>
          </p:nvSpPr>
          <p:spPr>
            <a:xfrm>
              <a:off x="1495440" y="5029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Google Shape;389;p10"/>
            <p:cNvSpPr/>
            <p:nvPr/>
          </p:nvSpPr>
          <p:spPr>
            <a:xfrm>
              <a:off x="733320" y="4971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Google Shape;390;p10"/>
            <p:cNvSpPr/>
            <p:nvPr/>
          </p:nvSpPr>
          <p:spPr>
            <a:xfrm>
              <a:off x="352440" y="49626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Google Shape;391;p10"/>
            <p:cNvSpPr/>
            <p:nvPr/>
          </p:nvSpPr>
          <p:spPr>
            <a:xfrm>
              <a:off x="-42840" y="4605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Google Shape;392;p10"/>
            <p:cNvSpPr/>
            <p:nvPr/>
          </p:nvSpPr>
          <p:spPr>
            <a:xfrm>
              <a:off x="1876320" y="48340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393;p10"/>
            <p:cNvSpPr/>
            <p:nvPr/>
          </p:nvSpPr>
          <p:spPr>
            <a:xfrm>
              <a:off x="2257560" y="4829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394;p10"/>
            <p:cNvSpPr/>
            <p:nvPr/>
          </p:nvSpPr>
          <p:spPr>
            <a:xfrm>
              <a:off x="2638440" y="45482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Google Shape;395;p10"/>
            <p:cNvSpPr/>
            <p:nvPr/>
          </p:nvSpPr>
          <p:spPr>
            <a:xfrm>
              <a:off x="301932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396;p10"/>
            <p:cNvSpPr/>
            <p:nvPr/>
          </p:nvSpPr>
          <p:spPr>
            <a:xfrm>
              <a:off x="340056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397;p10"/>
            <p:cNvSpPr/>
            <p:nvPr/>
          </p:nvSpPr>
          <p:spPr>
            <a:xfrm>
              <a:off x="378144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398;p10"/>
            <p:cNvSpPr/>
            <p:nvPr/>
          </p:nvSpPr>
          <p:spPr>
            <a:xfrm>
              <a:off x="416232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399;p10"/>
            <p:cNvSpPr/>
            <p:nvPr/>
          </p:nvSpPr>
          <p:spPr>
            <a:xfrm>
              <a:off x="4543560" y="4667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00;p10"/>
            <p:cNvSpPr/>
            <p:nvPr/>
          </p:nvSpPr>
          <p:spPr>
            <a:xfrm>
              <a:off x="4924440" y="45435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401;p10"/>
            <p:cNvSpPr/>
            <p:nvPr/>
          </p:nvSpPr>
          <p:spPr>
            <a:xfrm>
              <a:off x="530532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402;p10"/>
            <p:cNvSpPr/>
            <p:nvPr/>
          </p:nvSpPr>
          <p:spPr>
            <a:xfrm>
              <a:off x="568656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403;p10"/>
            <p:cNvSpPr/>
            <p:nvPr/>
          </p:nvSpPr>
          <p:spPr>
            <a:xfrm>
              <a:off x="6067440" y="4848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404;p10"/>
            <p:cNvSpPr/>
            <p:nvPr/>
          </p:nvSpPr>
          <p:spPr>
            <a:xfrm>
              <a:off x="6448320" y="47293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405;p10"/>
            <p:cNvSpPr/>
            <p:nvPr/>
          </p:nvSpPr>
          <p:spPr>
            <a:xfrm>
              <a:off x="682956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406;p10"/>
            <p:cNvSpPr/>
            <p:nvPr/>
          </p:nvSpPr>
          <p:spPr>
            <a:xfrm>
              <a:off x="721044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407;p10"/>
            <p:cNvSpPr/>
            <p:nvPr/>
          </p:nvSpPr>
          <p:spPr>
            <a:xfrm>
              <a:off x="7591320" y="4443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408;p10"/>
            <p:cNvSpPr/>
            <p:nvPr/>
          </p:nvSpPr>
          <p:spPr>
            <a:xfrm>
              <a:off x="797256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409;p10"/>
            <p:cNvSpPr/>
            <p:nvPr/>
          </p:nvSpPr>
          <p:spPr>
            <a:xfrm>
              <a:off x="835344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410;p10"/>
            <p:cNvSpPr/>
            <p:nvPr/>
          </p:nvSpPr>
          <p:spPr>
            <a:xfrm>
              <a:off x="873432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411;p10"/>
            <p:cNvSpPr/>
            <p:nvPr/>
          </p:nvSpPr>
          <p:spPr>
            <a:xfrm>
              <a:off x="9129600" y="4867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Google Shape;412;p10"/>
          <p:cNvSpPr/>
          <p:nvPr/>
        </p:nvSpPr>
        <p:spPr>
          <a:xfrm>
            <a:off x="2990880" y="458604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413;p10"/>
          <p:cNvSpPr/>
          <p:nvPr/>
        </p:nvSpPr>
        <p:spPr>
          <a:xfrm>
            <a:off x="1085760" y="487188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414;p10"/>
          <p:cNvSpPr/>
          <p:nvPr/>
        </p:nvSpPr>
        <p:spPr>
          <a:xfrm>
            <a:off x="4895640" y="451620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415;p10"/>
          <p:cNvSpPr/>
          <p:nvPr/>
        </p:nvSpPr>
        <p:spPr>
          <a:xfrm rot="8100000">
            <a:off x="8712360" y="433764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PlaceHolder 1"/>
          <p:cNvSpPr>
            <a:spLocks noGrp="1"/>
          </p:cNvSpPr>
          <p:nvPr>
            <p:ph type="sldNum" idx="1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BB50AD1-7CEE-41B6-B5CE-13FA7929C37E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6;p1"/>
          <p:cNvGrpSpPr/>
          <p:nvPr/>
        </p:nvGrpSpPr>
        <p:grpSpPr>
          <a:xfrm>
            <a:off x="380880" y="0"/>
            <a:ext cx="8382600" cy="5145120"/>
            <a:chOff x="380880" y="0"/>
            <a:chExt cx="8382600" cy="5145120"/>
          </a:xfrm>
        </p:grpSpPr>
        <p:sp>
          <p:nvSpPr>
            <p:cNvPr id="103" name="Google Shape;7;p1"/>
            <p:cNvSpPr/>
            <p:nvPr/>
          </p:nvSpPr>
          <p:spPr>
            <a:xfrm>
              <a:off x="762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8;p1"/>
            <p:cNvSpPr/>
            <p:nvPr/>
          </p:nvSpPr>
          <p:spPr>
            <a:xfrm>
              <a:off x="1523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9;p1"/>
            <p:cNvSpPr/>
            <p:nvPr/>
          </p:nvSpPr>
          <p:spPr>
            <a:xfrm>
              <a:off x="2286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Google Shape;10;p1"/>
            <p:cNvSpPr/>
            <p:nvPr/>
          </p:nvSpPr>
          <p:spPr>
            <a:xfrm>
              <a:off x="3048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Google Shape;11;p1"/>
            <p:cNvSpPr/>
            <p:nvPr/>
          </p:nvSpPr>
          <p:spPr>
            <a:xfrm>
              <a:off x="3809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Google Shape;12;p1"/>
            <p:cNvSpPr/>
            <p:nvPr/>
          </p:nvSpPr>
          <p:spPr>
            <a:xfrm>
              <a:off x="4572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3;p1"/>
            <p:cNvSpPr/>
            <p:nvPr/>
          </p:nvSpPr>
          <p:spPr>
            <a:xfrm>
              <a:off x="5334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Google Shape;14;p1"/>
            <p:cNvSpPr/>
            <p:nvPr/>
          </p:nvSpPr>
          <p:spPr>
            <a:xfrm>
              <a:off x="6095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15;p1"/>
            <p:cNvSpPr/>
            <p:nvPr/>
          </p:nvSpPr>
          <p:spPr>
            <a:xfrm>
              <a:off x="6858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6;p1"/>
            <p:cNvSpPr/>
            <p:nvPr/>
          </p:nvSpPr>
          <p:spPr>
            <a:xfrm>
              <a:off x="7620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Google Shape;17;p1"/>
            <p:cNvSpPr/>
            <p:nvPr/>
          </p:nvSpPr>
          <p:spPr>
            <a:xfrm>
              <a:off x="8381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Google Shape;18;p1"/>
            <p:cNvSpPr/>
            <p:nvPr/>
          </p:nvSpPr>
          <p:spPr>
            <a:xfrm>
              <a:off x="380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19;p1"/>
            <p:cNvSpPr/>
            <p:nvPr/>
          </p:nvSpPr>
          <p:spPr>
            <a:xfrm>
              <a:off x="1143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20;p1"/>
            <p:cNvSpPr/>
            <p:nvPr/>
          </p:nvSpPr>
          <p:spPr>
            <a:xfrm>
              <a:off x="1905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21;p1"/>
            <p:cNvSpPr/>
            <p:nvPr/>
          </p:nvSpPr>
          <p:spPr>
            <a:xfrm>
              <a:off x="2666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22;p1"/>
            <p:cNvSpPr/>
            <p:nvPr/>
          </p:nvSpPr>
          <p:spPr>
            <a:xfrm>
              <a:off x="3429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23;p1"/>
            <p:cNvSpPr/>
            <p:nvPr/>
          </p:nvSpPr>
          <p:spPr>
            <a:xfrm>
              <a:off x="4191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24;p1"/>
            <p:cNvSpPr/>
            <p:nvPr/>
          </p:nvSpPr>
          <p:spPr>
            <a:xfrm>
              <a:off x="4952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25;p1"/>
            <p:cNvSpPr/>
            <p:nvPr/>
          </p:nvSpPr>
          <p:spPr>
            <a:xfrm>
              <a:off x="5715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26;p1"/>
            <p:cNvSpPr/>
            <p:nvPr/>
          </p:nvSpPr>
          <p:spPr>
            <a:xfrm>
              <a:off x="6477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27;p1"/>
            <p:cNvSpPr/>
            <p:nvPr/>
          </p:nvSpPr>
          <p:spPr>
            <a:xfrm>
              <a:off x="7238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28;p1"/>
            <p:cNvSpPr/>
            <p:nvPr/>
          </p:nvSpPr>
          <p:spPr>
            <a:xfrm>
              <a:off x="8001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29;p1"/>
            <p:cNvSpPr/>
            <p:nvPr/>
          </p:nvSpPr>
          <p:spPr>
            <a:xfrm>
              <a:off x="8763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Google Shape;75;p3"/>
          <p:cNvSpPr/>
          <p:nvPr/>
        </p:nvSpPr>
        <p:spPr>
          <a:xfrm>
            <a:off x="-26640" y="2008440"/>
            <a:ext cx="9193320" cy="3155400"/>
          </a:xfrm>
          <a:custGeom>
            <a:avLst/>
            <a:gdLst/>
            <a:ahLst/>
            <a:rect l="l" t="t" r="r" b="b"/>
            <a:pathLst>
              <a:path w="368426" h="126905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76;p3"/>
          <p:cNvSpPr/>
          <p:nvPr/>
        </p:nvSpPr>
        <p:spPr>
          <a:xfrm>
            <a:off x="-26640" y="2139840"/>
            <a:ext cx="9193320" cy="3024000"/>
          </a:xfrm>
          <a:custGeom>
            <a:avLst/>
            <a:gdLst/>
            <a:ahLst/>
            <a:rect l="l" t="t" r="r" b="b"/>
            <a:pathLst>
              <a:path w="368426" h="121652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Google Shape;77;p3"/>
          <p:cNvSpPr/>
          <p:nvPr/>
        </p:nvSpPr>
        <p:spPr>
          <a:xfrm rot="8100000">
            <a:off x="1860120" y="182304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78;p3"/>
          <p:cNvSpPr/>
          <p:nvPr/>
        </p:nvSpPr>
        <p:spPr>
          <a:xfrm rot="8100000">
            <a:off x="6051240" y="210672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79;p3"/>
          <p:cNvSpPr/>
          <p:nvPr/>
        </p:nvSpPr>
        <p:spPr>
          <a:xfrm rot="8100000">
            <a:off x="7194240" y="214020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oogle Shape;80;p3"/>
          <p:cNvGrpSpPr/>
          <p:nvPr/>
        </p:nvGrpSpPr>
        <p:grpSpPr>
          <a:xfrm>
            <a:off x="-9360" y="2023920"/>
            <a:ext cx="9150480" cy="578160"/>
            <a:chOff x="-9360" y="2023920"/>
            <a:chExt cx="9150480" cy="578160"/>
          </a:xfrm>
        </p:grpSpPr>
        <p:sp>
          <p:nvSpPr>
            <p:cNvPr id="132" name="Google Shape;81;p3"/>
            <p:cNvSpPr/>
            <p:nvPr/>
          </p:nvSpPr>
          <p:spPr>
            <a:xfrm>
              <a:off x="-9360" y="2143080"/>
              <a:ext cx="4187880" cy="45900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82;p3"/>
            <p:cNvSpPr/>
            <p:nvPr/>
          </p:nvSpPr>
          <p:spPr>
            <a:xfrm>
              <a:off x="4195800" y="2023920"/>
              <a:ext cx="3407040" cy="57312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83;p3"/>
            <p:cNvSpPr/>
            <p:nvPr/>
          </p:nvSpPr>
          <p:spPr>
            <a:xfrm>
              <a:off x="7624800" y="2033640"/>
              <a:ext cx="1516320" cy="39708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" name="Google Shape;84;p3"/>
          <p:cNvGrpSpPr/>
          <p:nvPr/>
        </p:nvGrpSpPr>
        <p:grpSpPr>
          <a:xfrm>
            <a:off x="-42840" y="2005200"/>
            <a:ext cx="9212040" cy="625320"/>
            <a:chOff x="-42840" y="2005200"/>
            <a:chExt cx="9212040" cy="625320"/>
          </a:xfrm>
        </p:grpSpPr>
        <p:sp>
          <p:nvSpPr>
            <p:cNvPr id="136" name="Google Shape;85;p3"/>
            <p:cNvSpPr/>
            <p:nvPr/>
          </p:nvSpPr>
          <p:spPr>
            <a:xfrm>
              <a:off x="1114560" y="246240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86;p3"/>
            <p:cNvSpPr/>
            <p:nvPr/>
          </p:nvSpPr>
          <p:spPr>
            <a:xfrm>
              <a:off x="1495440" y="25909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87;p3"/>
            <p:cNvSpPr/>
            <p:nvPr/>
          </p:nvSpPr>
          <p:spPr>
            <a:xfrm>
              <a:off x="733320" y="253368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88;p3"/>
            <p:cNvSpPr/>
            <p:nvPr/>
          </p:nvSpPr>
          <p:spPr>
            <a:xfrm>
              <a:off x="352440" y="25243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89;p3"/>
            <p:cNvSpPr/>
            <p:nvPr/>
          </p:nvSpPr>
          <p:spPr>
            <a:xfrm>
              <a:off x="-42840" y="216684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90;p3"/>
            <p:cNvSpPr/>
            <p:nvPr/>
          </p:nvSpPr>
          <p:spPr>
            <a:xfrm>
              <a:off x="1876320" y="239544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91;p3"/>
            <p:cNvSpPr/>
            <p:nvPr/>
          </p:nvSpPr>
          <p:spPr>
            <a:xfrm>
              <a:off x="2257560" y="239076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92;p3"/>
            <p:cNvSpPr/>
            <p:nvPr/>
          </p:nvSpPr>
          <p:spPr>
            <a:xfrm>
              <a:off x="2638440" y="210996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93;p3"/>
            <p:cNvSpPr/>
            <p:nvPr/>
          </p:nvSpPr>
          <p:spPr>
            <a:xfrm>
              <a:off x="3019320" y="217656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94;p3"/>
            <p:cNvSpPr/>
            <p:nvPr/>
          </p:nvSpPr>
          <p:spPr>
            <a:xfrm>
              <a:off x="3400560" y="217656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95;p3"/>
            <p:cNvSpPr/>
            <p:nvPr/>
          </p:nvSpPr>
          <p:spPr>
            <a:xfrm>
              <a:off x="3781440" y="25099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Google Shape;96;p3"/>
            <p:cNvSpPr/>
            <p:nvPr/>
          </p:nvSpPr>
          <p:spPr>
            <a:xfrm>
              <a:off x="4162320" y="25099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97;p3"/>
            <p:cNvSpPr/>
            <p:nvPr/>
          </p:nvSpPr>
          <p:spPr>
            <a:xfrm>
              <a:off x="4543560" y="222876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98;p3"/>
            <p:cNvSpPr/>
            <p:nvPr/>
          </p:nvSpPr>
          <p:spPr>
            <a:xfrm>
              <a:off x="4924440" y="210528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99;p3"/>
            <p:cNvSpPr/>
            <p:nvPr/>
          </p:nvSpPr>
          <p:spPr>
            <a:xfrm>
              <a:off x="5305320" y="233388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100;p3"/>
            <p:cNvSpPr/>
            <p:nvPr/>
          </p:nvSpPr>
          <p:spPr>
            <a:xfrm>
              <a:off x="5686560" y="233388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Google Shape;101;p3"/>
            <p:cNvSpPr/>
            <p:nvPr/>
          </p:nvSpPr>
          <p:spPr>
            <a:xfrm>
              <a:off x="6067440" y="240984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102;p3"/>
            <p:cNvSpPr/>
            <p:nvPr/>
          </p:nvSpPr>
          <p:spPr>
            <a:xfrm>
              <a:off x="6448320" y="229068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03;p3"/>
            <p:cNvSpPr/>
            <p:nvPr/>
          </p:nvSpPr>
          <p:spPr>
            <a:xfrm>
              <a:off x="6829560" y="258624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04;p3"/>
            <p:cNvSpPr/>
            <p:nvPr/>
          </p:nvSpPr>
          <p:spPr>
            <a:xfrm>
              <a:off x="7210440" y="258624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05;p3"/>
            <p:cNvSpPr/>
            <p:nvPr/>
          </p:nvSpPr>
          <p:spPr>
            <a:xfrm>
              <a:off x="7591320" y="200520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06;p3"/>
            <p:cNvSpPr/>
            <p:nvPr/>
          </p:nvSpPr>
          <p:spPr>
            <a:xfrm>
              <a:off x="7972560" y="21193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07;p3"/>
            <p:cNvSpPr/>
            <p:nvPr/>
          </p:nvSpPr>
          <p:spPr>
            <a:xfrm>
              <a:off x="8353440" y="21193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Google Shape;108;p3"/>
            <p:cNvSpPr/>
            <p:nvPr/>
          </p:nvSpPr>
          <p:spPr>
            <a:xfrm>
              <a:off x="8734320" y="21193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Google Shape;109;p3"/>
            <p:cNvSpPr/>
            <p:nvPr/>
          </p:nvSpPr>
          <p:spPr>
            <a:xfrm>
              <a:off x="9129600" y="2428920"/>
              <a:ext cx="39600" cy="39600"/>
            </a:xfrm>
            <a:prstGeom prst="ellipse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Google Shape;110;p3"/>
          <p:cNvSpPr/>
          <p:nvPr/>
        </p:nvSpPr>
        <p:spPr>
          <a:xfrm>
            <a:off x="2990880" y="214776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111;p3"/>
          <p:cNvSpPr/>
          <p:nvPr/>
        </p:nvSpPr>
        <p:spPr>
          <a:xfrm>
            <a:off x="1085760" y="243360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112;p3"/>
          <p:cNvSpPr/>
          <p:nvPr/>
        </p:nvSpPr>
        <p:spPr>
          <a:xfrm>
            <a:off x="4895640" y="207756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oogle Shape;113;p3"/>
          <p:cNvSpPr/>
          <p:nvPr/>
        </p:nvSpPr>
        <p:spPr>
          <a:xfrm rot="8100000">
            <a:off x="8712360" y="189900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sldNum" idx="2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21B4102-0C07-40BA-B2DD-093EFEB9D167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6;p1"/>
          <p:cNvGrpSpPr/>
          <p:nvPr/>
        </p:nvGrpSpPr>
        <p:grpSpPr>
          <a:xfrm>
            <a:off x="380880" y="0"/>
            <a:ext cx="8382600" cy="5145120"/>
            <a:chOff x="380880" y="0"/>
            <a:chExt cx="8382600" cy="5145120"/>
          </a:xfrm>
        </p:grpSpPr>
        <p:sp>
          <p:nvSpPr>
            <p:cNvPr id="205" name="Google Shape;7;p1"/>
            <p:cNvSpPr/>
            <p:nvPr/>
          </p:nvSpPr>
          <p:spPr>
            <a:xfrm>
              <a:off x="762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Google Shape;8;p1"/>
            <p:cNvSpPr/>
            <p:nvPr/>
          </p:nvSpPr>
          <p:spPr>
            <a:xfrm>
              <a:off x="1523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Google Shape;9;p1"/>
            <p:cNvSpPr/>
            <p:nvPr/>
          </p:nvSpPr>
          <p:spPr>
            <a:xfrm>
              <a:off x="2286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10;p1"/>
            <p:cNvSpPr/>
            <p:nvPr/>
          </p:nvSpPr>
          <p:spPr>
            <a:xfrm>
              <a:off x="3048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11;p1"/>
            <p:cNvSpPr/>
            <p:nvPr/>
          </p:nvSpPr>
          <p:spPr>
            <a:xfrm>
              <a:off x="3809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12;p1"/>
            <p:cNvSpPr/>
            <p:nvPr/>
          </p:nvSpPr>
          <p:spPr>
            <a:xfrm>
              <a:off x="4572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13;p1"/>
            <p:cNvSpPr/>
            <p:nvPr/>
          </p:nvSpPr>
          <p:spPr>
            <a:xfrm>
              <a:off x="5334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14;p1"/>
            <p:cNvSpPr/>
            <p:nvPr/>
          </p:nvSpPr>
          <p:spPr>
            <a:xfrm>
              <a:off x="6095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Google Shape;15;p1"/>
            <p:cNvSpPr/>
            <p:nvPr/>
          </p:nvSpPr>
          <p:spPr>
            <a:xfrm>
              <a:off x="6858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Google Shape;16;p1"/>
            <p:cNvSpPr/>
            <p:nvPr/>
          </p:nvSpPr>
          <p:spPr>
            <a:xfrm>
              <a:off x="7620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17;p1"/>
            <p:cNvSpPr/>
            <p:nvPr/>
          </p:nvSpPr>
          <p:spPr>
            <a:xfrm>
              <a:off x="8381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18;p1"/>
            <p:cNvSpPr/>
            <p:nvPr/>
          </p:nvSpPr>
          <p:spPr>
            <a:xfrm>
              <a:off x="380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19;p1"/>
            <p:cNvSpPr/>
            <p:nvPr/>
          </p:nvSpPr>
          <p:spPr>
            <a:xfrm>
              <a:off x="1143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Google Shape;20;p1"/>
            <p:cNvSpPr/>
            <p:nvPr/>
          </p:nvSpPr>
          <p:spPr>
            <a:xfrm>
              <a:off x="1905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Google Shape;21;p1"/>
            <p:cNvSpPr/>
            <p:nvPr/>
          </p:nvSpPr>
          <p:spPr>
            <a:xfrm>
              <a:off x="2666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2;p1"/>
            <p:cNvSpPr/>
            <p:nvPr/>
          </p:nvSpPr>
          <p:spPr>
            <a:xfrm>
              <a:off x="3429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23;p1"/>
            <p:cNvSpPr/>
            <p:nvPr/>
          </p:nvSpPr>
          <p:spPr>
            <a:xfrm>
              <a:off x="4191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24;p1"/>
            <p:cNvSpPr/>
            <p:nvPr/>
          </p:nvSpPr>
          <p:spPr>
            <a:xfrm>
              <a:off x="4952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5;p1"/>
            <p:cNvSpPr/>
            <p:nvPr/>
          </p:nvSpPr>
          <p:spPr>
            <a:xfrm>
              <a:off x="5715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6;p1"/>
            <p:cNvSpPr/>
            <p:nvPr/>
          </p:nvSpPr>
          <p:spPr>
            <a:xfrm>
              <a:off x="6477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Google Shape;27;p1"/>
            <p:cNvSpPr/>
            <p:nvPr/>
          </p:nvSpPr>
          <p:spPr>
            <a:xfrm>
              <a:off x="7238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Google Shape;28;p1"/>
            <p:cNvSpPr/>
            <p:nvPr/>
          </p:nvSpPr>
          <p:spPr>
            <a:xfrm>
              <a:off x="8001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9;p1"/>
            <p:cNvSpPr/>
            <p:nvPr/>
          </p:nvSpPr>
          <p:spPr>
            <a:xfrm>
              <a:off x="8763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Google Shape;161;p5"/>
          <p:cNvSpPr/>
          <p:nvPr/>
        </p:nvSpPr>
        <p:spPr>
          <a:xfrm>
            <a:off x="-28440" y="4446720"/>
            <a:ext cx="9174240" cy="69516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162;p5"/>
          <p:cNvSpPr/>
          <p:nvPr/>
        </p:nvSpPr>
        <p:spPr>
          <a:xfrm>
            <a:off x="-28440" y="4578120"/>
            <a:ext cx="9174240" cy="56700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163;p5"/>
          <p:cNvSpPr/>
          <p:nvPr/>
        </p:nvSpPr>
        <p:spPr>
          <a:xfrm rot="8100000">
            <a:off x="1860120" y="426132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164;p5"/>
          <p:cNvSpPr/>
          <p:nvPr/>
        </p:nvSpPr>
        <p:spPr>
          <a:xfrm rot="8100000">
            <a:off x="6051240" y="454536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165;p5"/>
          <p:cNvSpPr/>
          <p:nvPr/>
        </p:nvSpPr>
        <p:spPr>
          <a:xfrm rot="8100000">
            <a:off x="7194240" y="457848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" name="Google Shape;166;p5"/>
          <p:cNvGrpSpPr/>
          <p:nvPr/>
        </p:nvGrpSpPr>
        <p:grpSpPr>
          <a:xfrm>
            <a:off x="-9360" y="4462560"/>
            <a:ext cx="9150480" cy="577800"/>
            <a:chOff x="-9360" y="4462560"/>
            <a:chExt cx="9150480" cy="577800"/>
          </a:xfrm>
        </p:grpSpPr>
        <p:sp>
          <p:nvSpPr>
            <p:cNvPr id="234" name="Google Shape;167;p5"/>
            <p:cNvSpPr/>
            <p:nvPr/>
          </p:nvSpPr>
          <p:spPr>
            <a:xfrm>
              <a:off x="-9360" y="4581360"/>
              <a:ext cx="4187880" cy="45900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68;p5"/>
            <p:cNvSpPr/>
            <p:nvPr/>
          </p:nvSpPr>
          <p:spPr>
            <a:xfrm>
              <a:off x="4195800" y="4462560"/>
              <a:ext cx="3407040" cy="57312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Google Shape;169;p5"/>
            <p:cNvSpPr/>
            <p:nvPr/>
          </p:nvSpPr>
          <p:spPr>
            <a:xfrm>
              <a:off x="7624800" y="4471920"/>
              <a:ext cx="1516320" cy="39708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" name="Google Shape;170;p5"/>
          <p:cNvGrpSpPr/>
          <p:nvPr/>
        </p:nvGrpSpPr>
        <p:grpSpPr>
          <a:xfrm>
            <a:off x="-42840" y="4443480"/>
            <a:ext cx="9212040" cy="625320"/>
            <a:chOff x="-42840" y="4443480"/>
            <a:chExt cx="9212040" cy="625320"/>
          </a:xfrm>
        </p:grpSpPr>
        <p:sp>
          <p:nvSpPr>
            <p:cNvPr id="238" name="Google Shape;171;p5"/>
            <p:cNvSpPr/>
            <p:nvPr/>
          </p:nvSpPr>
          <p:spPr>
            <a:xfrm>
              <a:off x="1114560" y="49006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172;p5"/>
            <p:cNvSpPr/>
            <p:nvPr/>
          </p:nvSpPr>
          <p:spPr>
            <a:xfrm>
              <a:off x="1495440" y="5029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173;p5"/>
            <p:cNvSpPr/>
            <p:nvPr/>
          </p:nvSpPr>
          <p:spPr>
            <a:xfrm>
              <a:off x="733320" y="4971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Google Shape;174;p5"/>
            <p:cNvSpPr/>
            <p:nvPr/>
          </p:nvSpPr>
          <p:spPr>
            <a:xfrm>
              <a:off x="352440" y="49626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Google Shape;175;p5"/>
            <p:cNvSpPr/>
            <p:nvPr/>
          </p:nvSpPr>
          <p:spPr>
            <a:xfrm>
              <a:off x="-42840" y="4605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Google Shape;176;p5"/>
            <p:cNvSpPr/>
            <p:nvPr/>
          </p:nvSpPr>
          <p:spPr>
            <a:xfrm>
              <a:off x="1876320" y="48340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177;p5"/>
            <p:cNvSpPr/>
            <p:nvPr/>
          </p:nvSpPr>
          <p:spPr>
            <a:xfrm>
              <a:off x="2257560" y="4829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178;p5"/>
            <p:cNvSpPr/>
            <p:nvPr/>
          </p:nvSpPr>
          <p:spPr>
            <a:xfrm>
              <a:off x="2638440" y="45482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179;p5"/>
            <p:cNvSpPr/>
            <p:nvPr/>
          </p:nvSpPr>
          <p:spPr>
            <a:xfrm>
              <a:off x="301932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180;p5"/>
            <p:cNvSpPr/>
            <p:nvPr/>
          </p:nvSpPr>
          <p:spPr>
            <a:xfrm>
              <a:off x="340056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181;p5"/>
            <p:cNvSpPr/>
            <p:nvPr/>
          </p:nvSpPr>
          <p:spPr>
            <a:xfrm>
              <a:off x="378144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182;p5"/>
            <p:cNvSpPr/>
            <p:nvPr/>
          </p:nvSpPr>
          <p:spPr>
            <a:xfrm>
              <a:off x="416232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Google Shape;183;p5"/>
            <p:cNvSpPr/>
            <p:nvPr/>
          </p:nvSpPr>
          <p:spPr>
            <a:xfrm>
              <a:off x="4543560" y="4667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Google Shape;184;p5"/>
            <p:cNvSpPr/>
            <p:nvPr/>
          </p:nvSpPr>
          <p:spPr>
            <a:xfrm>
              <a:off x="4924440" y="45435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185;p5"/>
            <p:cNvSpPr/>
            <p:nvPr/>
          </p:nvSpPr>
          <p:spPr>
            <a:xfrm>
              <a:off x="530532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Google Shape;186;p5"/>
            <p:cNvSpPr/>
            <p:nvPr/>
          </p:nvSpPr>
          <p:spPr>
            <a:xfrm>
              <a:off x="568656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Google Shape;187;p5"/>
            <p:cNvSpPr/>
            <p:nvPr/>
          </p:nvSpPr>
          <p:spPr>
            <a:xfrm>
              <a:off x="6067440" y="4848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188;p5"/>
            <p:cNvSpPr/>
            <p:nvPr/>
          </p:nvSpPr>
          <p:spPr>
            <a:xfrm>
              <a:off x="6448320" y="47293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189;p5"/>
            <p:cNvSpPr/>
            <p:nvPr/>
          </p:nvSpPr>
          <p:spPr>
            <a:xfrm>
              <a:off x="682956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Google Shape;190;p5"/>
            <p:cNvSpPr/>
            <p:nvPr/>
          </p:nvSpPr>
          <p:spPr>
            <a:xfrm>
              <a:off x="721044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Google Shape;191;p5"/>
            <p:cNvSpPr/>
            <p:nvPr/>
          </p:nvSpPr>
          <p:spPr>
            <a:xfrm>
              <a:off x="7591320" y="4443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Google Shape;192;p5"/>
            <p:cNvSpPr/>
            <p:nvPr/>
          </p:nvSpPr>
          <p:spPr>
            <a:xfrm>
              <a:off x="797256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Google Shape;193;p5"/>
            <p:cNvSpPr/>
            <p:nvPr/>
          </p:nvSpPr>
          <p:spPr>
            <a:xfrm>
              <a:off x="835344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194;p5"/>
            <p:cNvSpPr/>
            <p:nvPr/>
          </p:nvSpPr>
          <p:spPr>
            <a:xfrm>
              <a:off x="873432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Google Shape;195;p5"/>
            <p:cNvSpPr/>
            <p:nvPr/>
          </p:nvSpPr>
          <p:spPr>
            <a:xfrm>
              <a:off x="9129600" y="4867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3" name="Google Shape;196;p5"/>
          <p:cNvSpPr/>
          <p:nvPr/>
        </p:nvSpPr>
        <p:spPr>
          <a:xfrm>
            <a:off x="2990880" y="458604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Google Shape;197;p5"/>
          <p:cNvSpPr/>
          <p:nvPr/>
        </p:nvSpPr>
        <p:spPr>
          <a:xfrm>
            <a:off x="1085760" y="487188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198;p5"/>
          <p:cNvSpPr/>
          <p:nvPr/>
        </p:nvSpPr>
        <p:spPr>
          <a:xfrm>
            <a:off x="4895640" y="451620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Google Shape;199;p5"/>
          <p:cNvSpPr/>
          <p:nvPr/>
        </p:nvSpPr>
        <p:spPr>
          <a:xfrm rot="8100000">
            <a:off x="8712360" y="433764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PlaceHolder 1"/>
          <p:cNvSpPr>
            <a:spLocks noGrp="1"/>
          </p:cNvSpPr>
          <p:nvPr>
            <p:ph type="sldNum" idx="3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9E9A63D-5A41-48F1-8BED-9E88B582E4B7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6;p1"/>
          <p:cNvGrpSpPr/>
          <p:nvPr/>
        </p:nvGrpSpPr>
        <p:grpSpPr>
          <a:xfrm>
            <a:off x="380880" y="0"/>
            <a:ext cx="8382600" cy="5145120"/>
            <a:chOff x="380880" y="0"/>
            <a:chExt cx="8382600" cy="5145120"/>
          </a:xfrm>
        </p:grpSpPr>
        <p:sp>
          <p:nvSpPr>
            <p:cNvPr id="307" name="Google Shape;7;p1"/>
            <p:cNvSpPr/>
            <p:nvPr/>
          </p:nvSpPr>
          <p:spPr>
            <a:xfrm>
              <a:off x="762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8;p1"/>
            <p:cNvSpPr/>
            <p:nvPr/>
          </p:nvSpPr>
          <p:spPr>
            <a:xfrm>
              <a:off x="1523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9;p1"/>
            <p:cNvSpPr/>
            <p:nvPr/>
          </p:nvSpPr>
          <p:spPr>
            <a:xfrm>
              <a:off x="2286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10;p1"/>
            <p:cNvSpPr/>
            <p:nvPr/>
          </p:nvSpPr>
          <p:spPr>
            <a:xfrm>
              <a:off x="3048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11;p1"/>
            <p:cNvSpPr/>
            <p:nvPr/>
          </p:nvSpPr>
          <p:spPr>
            <a:xfrm>
              <a:off x="3809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12;p1"/>
            <p:cNvSpPr/>
            <p:nvPr/>
          </p:nvSpPr>
          <p:spPr>
            <a:xfrm>
              <a:off x="4572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13;p1"/>
            <p:cNvSpPr/>
            <p:nvPr/>
          </p:nvSpPr>
          <p:spPr>
            <a:xfrm>
              <a:off x="5334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14;p1"/>
            <p:cNvSpPr/>
            <p:nvPr/>
          </p:nvSpPr>
          <p:spPr>
            <a:xfrm>
              <a:off x="6095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15;p1"/>
            <p:cNvSpPr/>
            <p:nvPr/>
          </p:nvSpPr>
          <p:spPr>
            <a:xfrm>
              <a:off x="6858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16;p1"/>
            <p:cNvSpPr/>
            <p:nvPr/>
          </p:nvSpPr>
          <p:spPr>
            <a:xfrm>
              <a:off x="7620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Google Shape;17;p1"/>
            <p:cNvSpPr/>
            <p:nvPr/>
          </p:nvSpPr>
          <p:spPr>
            <a:xfrm>
              <a:off x="8381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Google Shape;18;p1"/>
            <p:cNvSpPr/>
            <p:nvPr/>
          </p:nvSpPr>
          <p:spPr>
            <a:xfrm>
              <a:off x="380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19;p1"/>
            <p:cNvSpPr/>
            <p:nvPr/>
          </p:nvSpPr>
          <p:spPr>
            <a:xfrm>
              <a:off x="1143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20;p1"/>
            <p:cNvSpPr/>
            <p:nvPr/>
          </p:nvSpPr>
          <p:spPr>
            <a:xfrm>
              <a:off x="1905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21;p1"/>
            <p:cNvSpPr/>
            <p:nvPr/>
          </p:nvSpPr>
          <p:spPr>
            <a:xfrm>
              <a:off x="2666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Google Shape;22;p1"/>
            <p:cNvSpPr/>
            <p:nvPr/>
          </p:nvSpPr>
          <p:spPr>
            <a:xfrm>
              <a:off x="3429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Google Shape;23;p1"/>
            <p:cNvSpPr/>
            <p:nvPr/>
          </p:nvSpPr>
          <p:spPr>
            <a:xfrm>
              <a:off x="4191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24;p1"/>
            <p:cNvSpPr/>
            <p:nvPr/>
          </p:nvSpPr>
          <p:spPr>
            <a:xfrm>
              <a:off x="4952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25;p1"/>
            <p:cNvSpPr/>
            <p:nvPr/>
          </p:nvSpPr>
          <p:spPr>
            <a:xfrm>
              <a:off x="5715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26;p1"/>
            <p:cNvSpPr/>
            <p:nvPr/>
          </p:nvSpPr>
          <p:spPr>
            <a:xfrm>
              <a:off x="6477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27;p1"/>
            <p:cNvSpPr/>
            <p:nvPr/>
          </p:nvSpPr>
          <p:spPr>
            <a:xfrm>
              <a:off x="7238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28;p1"/>
            <p:cNvSpPr/>
            <p:nvPr/>
          </p:nvSpPr>
          <p:spPr>
            <a:xfrm>
              <a:off x="8001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29;p1"/>
            <p:cNvSpPr/>
            <p:nvPr/>
          </p:nvSpPr>
          <p:spPr>
            <a:xfrm>
              <a:off x="8763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0" name="Google Shape;204;p6"/>
          <p:cNvSpPr/>
          <p:nvPr/>
        </p:nvSpPr>
        <p:spPr>
          <a:xfrm>
            <a:off x="-28440" y="4446720"/>
            <a:ext cx="9174240" cy="69516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205;p6"/>
          <p:cNvSpPr/>
          <p:nvPr/>
        </p:nvSpPr>
        <p:spPr>
          <a:xfrm>
            <a:off x="-28440" y="4578120"/>
            <a:ext cx="9174240" cy="56700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206;p6"/>
          <p:cNvSpPr/>
          <p:nvPr/>
        </p:nvSpPr>
        <p:spPr>
          <a:xfrm rot="8100000">
            <a:off x="1860120" y="426132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207;p6"/>
          <p:cNvSpPr/>
          <p:nvPr/>
        </p:nvSpPr>
        <p:spPr>
          <a:xfrm rot="8100000">
            <a:off x="6051240" y="454536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208;p6"/>
          <p:cNvSpPr/>
          <p:nvPr/>
        </p:nvSpPr>
        <p:spPr>
          <a:xfrm rot="8100000">
            <a:off x="7194240" y="457848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5" name="Google Shape;209;p6"/>
          <p:cNvGrpSpPr/>
          <p:nvPr/>
        </p:nvGrpSpPr>
        <p:grpSpPr>
          <a:xfrm>
            <a:off x="-9360" y="4462560"/>
            <a:ext cx="9150480" cy="577800"/>
            <a:chOff x="-9360" y="4462560"/>
            <a:chExt cx="9150480" cy="577800"/>
          </a:xfrm>
        </p:grpSpPr>
        <p:sp>
          <p:nvSpPr>
            <p:cNvPr id="336" name="Google Shape;210;p6"/>
            <p:cNvSpPr/>
            <p:nvPr/>
          </p:nvSpPr>
          <p:spPr>
            <a:xfrm>
              <a:off x="-9360" y="4581360"/>
              <a:ext cx="4187880" cy="45900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211;p6"/>
            <p:cNvSpPr/>
            <p:nvPr/>
          </p:nvSpPr>
          <p:spPr>
            <a:xfrm>
              <a:off x="4195800" y="4462560"/>
              <a:ext cx="3407040" cy="57312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212;p6"/>
            <p:cNvSpPr/>
            <p:nvPr/>
          </p:nvSpPr>
          <p:spPr>
            <a:xfrm>
              <a:off x="7624800" y="4471920"/>
              <a:ext cx="1516320" cy="39708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9" name="Google Shape;213;p6"/>
          <p:cNvGrpSpPr/>
          <p:nvPr/>
        </p:nvGrpSpPr>
        <p:grpSpPr>
          <a:xfrm>
            <a:off x="-42840" y="4443480"/>
            <a:ext cx="9212040" cy="625320"/>
            <a:chOff x="-42840" y="4443480"/>
            <a:chExt cx="9212040" cy="625320"/>
          </a:xfrm>
        </p:grpSpPr>
        <p:sp>
          <p:nvSpPr>
            <p:cNvPr id="340" name="Google Shape;214;p6"/>
            <p:cNvSpPr/>
            <p:nvPr/>
          </p:nvSpPr>
          <p:spPr>
            <a:xfrm>
              <a:off x="1114560" y="49006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215;p6"/>
            <p:cNvSpPr/>
            <p:nvPr/>
          </p:nvSpPr>
          <p:spPr>
            <a:xfrm>
              <a:off x="1495440" y="5029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216;p6"/>
            <p:cNvSpPr/>
            <p:nvPr/>
          </p:nvSpPr>
          <p:spPr>
            <a:xfrm>
              <a:off x="733320" y="4971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217;p6"/>
            <p:cNvSpPr/>
            <p:nvPr/>
          </p:nvSpPr>
          <p:spPr>
            <a:xfrm>
              <a:off x="352440" y="49626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218;p6"/>
            <p:cNvSpPr/>
            <p:nvPr/>
          </p:nvSpPr>
          <p:spPr>
            <a:xfrm>
              <a:off x="-42840" y="4605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219;p6"/>
            <p:cNvSpPr/>
            <p:nvPr/>
          </p:nvSpPr>
          <p:spPr>
            <a:xfrm>
              <a:off x="1876320" y="48340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220;p6"/>
            <p:cNvSpPr/>
            <p:nvPr/>
          </p:nvSpPr>
          <p:spPr>
            <a:xfrm>
              <a:off x="2257560" y="4829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221;p6"/>
            <p:cNvSpPr/>
            <p:nvPr/>
          </p:nvSpPr>
          <p:spPr>
            <a:xfrm>
              <a:off x="2638440" y="45482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222;p6"/>
            <p:cNvSpPr/>
            <p:nvPr/>
          </p:nvSpPr>
          <p:spPr>
            <a:xfrm>
              <a:off x="301932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223;p6"/>
            <p:cNvSpPr/>
            <p:nvPr/>
          </p:nvSpPr>
          <p:spPr>
            <a:xfrm>
              <a:off x="340056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224;p6"/>
            <p:cNvSpPr/>
            <p:nvPr/>
          </p:nvSpPr>
          <p:spPr>
            <a:xfrm>
              <a:off x="378144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225;p6"/>
            <p:cNvSpPr/>
            <p:nvPr/>
          </p:nvSpPr>
          <p:spPr>
            <a:xfrm>
              <a:off x="416232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226;p6"/>
            <p:cNvSpPr/>
            <p:nvPr/>
          </p:nvSpPr>
          <p:spPr>
            <a:xfrm>
              <a:off x="4543560" y="4667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227;p6"/>
            <p:cNvSpPr/>
            <p:nvPr/>
          </p:nvSpPr>
          <p:spPr>
            <a:xfrm>
              <a:off x="4924440" y="45435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228;p6"/>
            <p:cNvSpPr/>
            <p:nvPr/>
          </p:nvSpPr>
          <p:spPr>
            <a:xfrm>
              <a:off x="530532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229;p6"/>
            <p:cNvSpPr/>
            <p:nvPr/>
          </p:nvSpPr>
          <p:spPr>
            <a:xfrm>
              <a:off x="568656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230;p6"/>
            <p:cNvSpPr/>
            <p:nvPr/>
          </p:nvSpPr>
          <p:spPr>
            <a:xfrm>
              <a:off x="6067440" y="4848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231;p6"/>
            <p:cNvSpPr/>
            <p:nvPr/>
          </p:nvSpPr>
          <p:spPr>
            <a:xfrm>
              <a:off x="6448320" y="47293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232;p6"/>
            <p:cNvSpPr/>
            <p:nvPr/>
          </p:nvSpPr>
          <p:spPr>
            <a:xfrm>
              <a:off x="682956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233;p6"/>
            <p:cNvSpPr/>
            <p:nvPr/>
          </p:nvSpPr>
          <p:spPr>
            <a:xfrm>
              <a:off x="721044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Google Shape;234;p6"/>
            <p:cNvSpPr/>
            <p:nvPr/>
          </p:nvSpPr>
          <p:spPr>
            <a:xfrm>
              <a:off x="7591320" y="4443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Google Shape;235;p6"/>
            <p:cNvSpPr/>
            <p:nvPr/>
          </p:nvSpPr>
          <p:spPr>
            <a:xfrm>
              <a:off x="797256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236;p6"/>
            <p:cNvSpPr/>
            <p:nvPr/>
          </p:nvSpPr>
          <p:spPr>
            <a:xfrm>
              <a:off x="835344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237;p6"/>
            <p:cNvSpPr/>
            <p:nvPr/>
          </p:nvSpPr>
          <p:spPr>
            <a:xfrm>
              <a:off x="873432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238;p6"/>
            <p:cNvSpPr/>
            <p:nvPr/>
          </p:nvSpPr>
          <p:spPr>
            <a:xfrm>
              <a:off x="9129600" y="4867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5" name="Google Shape;239;p6"/>
          <p:cNvSpPr/>
          <p:nvPr/>
        </p:nvSpPr>
        <p:spPr>
          <a:xfrm>
            <a:off x="2990880" y="458604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Google Shape;240;p6"/>
          <p:cNvSpPr/>
          <p:nvPr/>
        </p:nvSpPr>
        <p:spPr>
          <a:xfrm>
            <a:off x="1085760" y="487188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241;p6"/>
          <p:cNvSpPr/>
          <p:nvPr/>
        </p:nvSpPr>
        <p:spPr>
          <a:xfrm>
            <a:off x="4895640" y="451620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242;p6"/>
          <p:cNvSpPr/>
          <p:nvPr/>
        </p:nvSpPr>
        <p:spPr>
          <a:xfrm rot="8100000">
            <a:off x="8712360" y="433764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sldNum" idx="4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15AA26A-6088-43E9-8A3C-254BA32FB8C6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6;p1"/>
          <p:cNvGrpSpPr/>
          <p:nvPr/>
        </p:nvGrpSpPr>
        <p:grpSpPr>
          <a:xfrm>
            <a:off x="380880" y="0"/>
            <a:ext cx="8382600" cy="5145840"/>
            <a:chOff x="380880" y="0"/>
            <a:chExt cx="8382600" cy="5145840"/>
          </a:xfrm>
        </p:grpSpPr>
        <p:sp>
          <p:nvSpPr>
            <p:cNvPr id="410" name="Google Shape;7;p1"/>
            <p:cNvSpPr/>
            <p:nvPr/>
          </p:nvSpPr>
          <p:spPr>
            <a:xfrm>
              <a:off x="762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8;p1"/>
            <p:cNvSpPr/>
            <p:nvPr/>
          </p:nvSpPr>
          <p:spPr>
            <a:xfrm>
              <a:off x="1523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9;p1"/>
            <p:cNvSpPr/>
            <p:nvPr/>
          </p:nvSpPr>
          <p:spPr>
            <a:xfrm>
              <a:off x="2286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10;p1"/>
            <p:cNvSpPr/>
            <p:nvPr/>
          </p:nvSpPr>
          <p:spPr>
            <a:xfrm>
              <a:off x="3048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11;p1"/>
            <p:cNvSpPr/>
            <p:nvPr/>
          </p:nvSpPr>
          <p:spPr>
            <a:xfrm>
              <a:off x="3809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12;p1"/>
            <p:cNvSpPr/>
            <p:nvPr/>
          </p:nvSpPr>
          <p:spPr>
            <a:xfrm>
              <a:off x="4572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13;p1"/>
            <p:cNvSpPr/>
            <p:nvPr/>
          </p:nvSpPr>
          <p:spPr>
            <a:xfrm>
              <a:off x="5334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14;p1"/>
            <p:cNvSpPr/>
            <p:nvPr/>
          </p:nvSpPr>
          <p:spPr>
            <a:xfrm>
              <a:off x="6095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15;p1"/>
            <p:cNvSpPr/>
            <p:nvPr/>
          </p:nvSpPr>
          <p:spPr>
            <a:xfrm>
              <a:off x="6858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16;p1"/>
            <p:cNvSpPr/>
            <p:nvPr/>
          </p:nvSpPr>
          <p:spPr>
            <a:xfrm>
              <a:off x="7620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17;p1"/>
            <p:cNvSpPr/>
            <p:nvPr/>
          </p:nvSpPr>
          <p:spPr>
            <a:xfrm>
              <a:off x="8381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18;p1"/>
            <p:cNvSpPr/>
            <p:nvPr/>
          </p:nvSpPr>
          <p:spPr>
            <a:xfrm>
              <a:off x="380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19;p1"/>
            <p:cNvSpPr/>
            <p:nvPr/>
          </p:nvSpPr>
          <p:spPr>
            <a:xfrm>
              <a:off x="1143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20;p1"/>
            <p:cNvSpPr/>
            <p:nvPr/>
          </p:nvSpPr>
          <p:spPr>
            <a:xfrm>
              <a:off x="1905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21;p1"/>
            <p:cNvSpPr/>
            <p:nvPr/>
          </p:nvSpPr>
          <p:spPr>
            <a:xfrm>
              <a:off x="2666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Google Shape;22;p1"/>
            <p:cNvSpPr/>
            <p:nvPr/>
          </p:nvSpPr>
          <p:spPr>
            <a:xfrm>
              <a:off x="3429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Google Shape;23;p1"/>
            <p:cNvSpPr/>
            <p:nvPr/>
          </p:nvSpPr>
          <p:spPr>
            <a:xfrm>
              <a:off x="4191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24;p1"/>
            <p:cNvSpPr/>
            <p:nvPr/>
          </p:nvSpPr>
          <p:spPr>
            <a:xfrm>
              <a:off x="4952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25;p1"/>
            <p:cNvSpPr/>
            <p:nvPr/>
          </p:nvSpPr>
          <p:spPr>
            <a:xfrm>
              <a:off x="5715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26;p1"/>
            <p:cNvSpPr/>
            <p:nvPr/>
          </p:nvSpPr>
          <p:spPr>
            <a:xfrm>
              <a:off x="6477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Google Shape;27;p1"/>
            <p:cNvSpPr/>
            <p:nvPr/>
          </p:nvSpPr>
          <p:spPr>
            <a:xfrm>
              <a:off x="723888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Google Shape;28;p1"/>
            <p:cNvSpPr/>
            <p:nvPr/>
          </p:nvSpPr>
          <p:spPr>
            <a:xfrm>
              <a:off x="800100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29;p1"/>
            <p:cNvSpPr/>
            <p:nvPr/>
          </p:nvSpPr>
          <p:spPr>
            <a:xfrm>
              <a:off x="8763120" y="0"/>
              <a:ext cx="360" cy="514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3" name="Google Shape;248;p7"/>
          <p:cNvSpPr/>
          <p:nvPr/>
        </p:nvSpPr>
        <p:spPr>
          <a:xfrm>
            <a:off x="-28440" y="4446720"/>
            <a:ext cx="9174960" cy="69588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Google Shape;249;p7"/>
          <p:cNvSpPr/>
          <p:nvPr/>
        </p:nvSpPr>
        <p:spPr>
          <a:xfrm>
            <a:off x="-28440" y="4578120"/>
            <a:ext cx="9174960" cy="56772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Google Shape;250;p7"/>
          <p:cNvSpPr/>
          <p:nvPr/>
        </p:nvSpPr>
        <p:spPr>
          <a:xfrm rot="8100000">
            <a:off x="1859400" y="4260960"/>
            <a:ext cx="106200" cy="10620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Google Shape;251;p7"/>
          <p:cNvSpPr/>
          <p:nvPr/>
        </p:nvSpPr>
        <p:spPr>
          <a:xfrm rot="8100000">
            <a:off x="6050520" y="4545000"/>
            <a:ext cx="106200" cy="10620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Google Shape;252;p7"/>
          <p:cNvSpPr/>
          <p:nvPr/>
        </p:nvSpPr>
        <p:spPr>
          <a:xfrm rot="8100000">
            <a:off x="7193520" y="4578120"/>
            <a:ext cx="106200" cy="1062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8" name="Google Shape;253;p7"/>
          <p:cNvGrpSpPr/>
          <p:nvPr/>
        </p:nvGrpSpPr>
        <p:grpSpPr>
          <a:xfrm>
            <a:off x="-9360" y="4462560"/>
            <a:ext cx="9151200" cy="578520"/>
            <a:chOff x="-9360" y="4462560"/>
            <a:chExt cx="9151200" cy="578520"/>
          </a:xfrm>
        </p:grpSpPr>
        <p:sp>
          <p:nvSpPr>
            <p:cNvPr id="439" name="Google Shape;254;p7"/>
            <p:cNvSpPr/>
            <p:nvPr/>
          </p:nvSpPr>
          <p:spPr>
            <a:xfrm>
              <a:off x="-9360" y="4581360"/>
              <a:ext cx="4188600" cy="45972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255;p7"/>
            <p:cNvSpPr/>
            <p:nvPr/>
          </p:nvSpPr>
          <p:spPr>
            <a:xfrm>
              <a:off x="4195800" y="4462560"/>
              <a:ext cx="3407760" cy="57384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256;p7"/>
            <p:cNvSpPr/>
            <p:nvPr/>
          </p:nvSpPr>
          <p:spPr>
            <a:xfrm>
              <a:off x="7624800" y="4471920"/>
              <a:ext cx="1517040" cy="39780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2" name="Google Shape;257;p7"/>
          <p:cNvGrpSpPr/>
          <p:nvPr/>
        </p:nvGrpSpPr>
        <p:grpSpPr>
          <a:xfrm>
            <a:off x="-42840" y="4443480"/>
            <a:ext cx="9212760" cy="626040"/>
            <a:chOff x="-42840" y="4443480"/>
            <a:chExt cx="9212760" cy="626040"/>
          </a:xfrm>
        </p:grpSpPr>
        <p:sp>
          <p:nvSpPr>
            <p:cNvPr id="443" name="Google Shape;258;p7"/>
            <p:cNvSpPr/>
            <p:nvPr/>
          </p:nvSpPr>
          <p:spPr>
            <a:xfrm>
              <a:off x="1114560" y="490068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259;p7"/>
            <p:cNvSpPr/>
            <p:nvPr/>
          </p:nvSpPr>
          <p:spPr>
            <a:xfrm>
              <a:off x="1495440" y="50292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260;p7"/>
            <p:cNvSpPr/>
            <p:nvPr/>
          </p:nvSpPr>
          <p:spPr>
            <a:xfrm>
              <a:off x="733320" y="49719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261;p7"/>
            <p:cNvSpPr/>
            <p:nvPr/>
          </p:nvSpPr>
          <p:spPr>
            <a:xfrm>
              <a:off x="352440" y="49626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262;p7"/>
            <p:cNvSpPr/>
            <p:nvPr/>
          </p:nvSpPr>
          <p:spPr>
            <a:xfrm>
              <a:off x="-42840" y="460548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263;p7"/>
            <p:cNvSpPr/>
            <p:nvPr/>
          </p:nvSpPr>
          <p:spPr>
            <a:xfrm>
              <a:off x="1876320" y="483408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264;p7"/>
            <p:cNvSpPr/>
            <p:nvPr/>
          </p:nvSpPr>
          <p:spPr>
            <a:xfrm>
              <a:off x="2257560" y="48294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265;p7"/>
            <p:cNvSpPr/>
            <p:nvPr/>
          </p:nvSpPr>
          <p:spPr>
            <a:xfrm>
              <a:off x="2638440" y="454824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266;p7"/>
            <p:cNvSpPr/>
            <p:nvPr/>
          </p:nvSpPr>
          <p:spPr>
            <a:xfrm>
              <a:off x="3019320" y="461484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267;p7"/>
            <p:cNvSpPr/>
            <p:nvPr/>
          </p:nvSpPr>
          <p:spPr>
            <a:xfrm>
              <a:off x="3400560" y="461484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268;p7"/>
            <p:cNvSpPr/>
            <p:nvPr/>
          </p:nvSpPr>
          <p:spPr>
            <a:xfrm>
              <a:off x="3781440" y="49482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269;p7"/>
            <p:cNvSpPr/>
            <p:nvPr/>
          </p:nvSpPr>
          <p:spPr>
            <a:xfrm>
              <a:off x="4162320" y="49482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270;p7"/>
            <p:cNvSpPr/>
            <p:nvPr/>
          </p:nvSpPr>
          <p:spPr>
            <a:xfrm>
              <a:off x="4543560" y="46674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271;p7"/>
            <p:cNvSpPr/>
            <p:nvPr/>
          </p:nvSpPr>
          <p:spPr>
            <a:xfrm>
              <a:off x="4924440" y="45435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272;p7"/>
            <p:cNvSpPr/>
            <p:nvPr/>
          </p:nvSpPr>
          <p:spPr>
            <a:xfrm>
              <a:off x="5305320" y="47721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273;p7"/>
            <p:cNvSpPr/>
            <p:nvPr/>
          </p:nvSpPr>
          <p:spPr>
            <a:xfrm>
              <a:off x="5686560" y="47721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274;p7"/>
            <p:cNvSpPr/>
            <p:nvPr/>
          </p:nvSpPr>
          <p:spPr>
            <a:xfrm>
              <a:off x="6067440" y="484848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275;p7"/>
            <p:cNvSpPr/>
            <p:nvPr/>
          </p:nvSpPr>
          <p:spPr>
            <a:xfrm>
              <a:off x="6448320" y="472932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Google Shape;276;p7"/>
            <p:cNvSpPr/>
            <p:nvPr/>
          </p:nvSpPr>
          <p:spPr>
            <a:xfrm>
              <a:off x="6829560" y="502452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Google Shape;277;p7"/>
            <p:cNvSpPr/>
            <p:nvPr/>
          </p:nvSpPr>
          <p:spPr>
            <a:xfrm>
              <a:off x="7210440" y="502452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278;p7"/>
            <p:cNvSpPr/>
            <p:nvPr/>
          </p:nvSpPr>
          <p:spPr>
            <a:xfrm>
              <a:off x="7591320" y="444348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279;p7"/>
            <p:cNvSpPr/>
            <p:nvPr/>
          </p:nvSpPr>
          <p:spPr>
            <a:xfrm>
              <a:off x="7972560" y="45579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280;p7"/>
            <p:cNvSpPr/>
            <p:nvPr/>
          </p:nvSpPr>
          <p:spPr>
            <a:xfrm>
              <a:off x="8353440" y="45579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281;p7"/>
            <p:cNvSpPr/>
            <p:nvPr/>
          </p:nvSpPr>
          <p:spPr>
            <a:xfrm>
              <a:off x="8734320" y="455796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282;p7"/>
            <p:cNvSpPr/>
            <p:nvPr/>
          </p:nvSpPr>
          <p:spPr>
            <a:xfrm>
              <a:off x="9129600" y="4867200"/>
              <a:ext cx="40320" cy="403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8" name="Google Shape;283;p7"/>
          <p:cNvSpPr/>
          <p:nvPr/>
        </p:nvSpPr>
        <p:spPr>
          <a:xfrm>
            <a:off x="2990880" y="4586040"/>
            <a:ext cx="97920" cy="9792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Google Shape;284;p7"/>
          <p:cNvSpPr/>
          <p:nvPr/>
        </p:nvSpPr>
        <p:spPr>
          <a:xfrm>
            <a:off x="1085760" y="4871880"/>
            <a:ext cx="97920" cy="9792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oogle Shape;285;p7"/>
          <p:cNvSpPr/>
          <p:nvPr/>
        </p:nvSpPr>
        <p:spPr>
          <a:xfrm>
            <a:off x="4895640" y="4516200"/>
            <a:ext cx="97920" cy="9792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Google Shape;286;p7"/>
          <p:cNvSpPr/>
          <p:nvPr/>
        </p:nvSpPr>
        <p:spPr>
          <a:xfrm rot="8100000">
            <a:off x="8711640" y="4337280"/>
            <a:ext cx="106200" cy="10620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PlaceHolder 1"/>
          <p:cNvSpPr>
            <a:spLocks noGrp="1"/>
          </p:cNvSpPr>
          <p:nvPr>
            <p:ph type="sldNum" idx="5"/>
          </p:nvPr>
        </p:nvSpPr>
        <p:spPr>
          <a:xfrm>
            <a:off x="8556840" y="4826160"/>
            <a:ext cx="5320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A645DE-1912-4E7D-804A-6DFFA4CA1966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6;p1"/>
          <p:cNvGrpSpPr/>
          <p:nvPr/>
        </p:nvGrpSpPr>
        <p:grpSpPr>
          <a:xfrm>
            <a:off x="380880" y="0"/>
            <a:ext cx="8382600" cy="5145120"/>
            <a:chOff x="380880" y="0"/>
            <a:chExt cx="8382600" cy="5145120"/>
          </a:xfrm>
        </p:grpSpPr>
        <p:sp>
          <p:nvSpPr>
            <p:cNvPr id="512" name="Google Shape;7;p1"/>
            <p:cNvSpPr/>
            <p:nvPr/>
          </p:nvSpPr>
          <p:spPr>
            <a:xfrm>
              <a:off x="762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8;p1"/>
            <p:cNvSpPr/>
            <p:nvPr/>
          </p:nvSpPr>
          <p:spPr>
            <a:xfrm>
              <a:off x="1523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Google Shape;9;p1"/>
            <p:cNvSpPr/>
            <p:nvPr/>
          </p:nvSpPr>
          <p:spPr>
            <a:xfrm>
              <a:off x="2286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Google Shape;10;p1"/>
            <p:cNvSpPr/>
            <p:nvPr/>
          </p:nvSpPr>
          <p:spPr>
            <a:xfrm>
              <a:off x="3048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Google Shape;11;p1"/>
            <p:cNvSpPr/>
            <p:nvPr/>
          </p:nvSpPr>
          <p:spPr>
            <a:xfrm>
              <a:off x="3809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Google Shape;12;p1"/>
            <p:cNvSpPr/>
            <p:nvPr/>
          </p:nvSpPr>
          <p:spPr>
            <a:xfrm>
              <a:off x="4572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13;p1"/>
            <p:cNvSpPr/>
            <p:nvPr/>
          </p:nvSpPr>
          <p:spPr>
            <a:xfrm>
              <a:off x="5334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Google Shape;14;p1"/>
            <p:cNvSpPr/>
            <p:nvPr/>
          </p:nvSpPr>
          <p:spPr>
            <a:xfrm>
              <a:off x="6095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Google Shape;15;p1"/>
            <p:cNvSpPr/>
            <p:nvPr/>
          </p:nvSpPr>
          <p:spPr>
            <a:xfrm>
              <a:off x="6858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Google Shape;16;p1"/>
            <p:cNvSpPr/>
            <p:nvPr/>
          </p:nvSpPr>
          <p:spPr>
            <a:xfrm>
              <a:off x="7620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Google Shape;17;p1"/>
            <p:cNvSpPr/>
            <p:nvPr/>
          </p:nvSpPr>
          <p:spPr>
            <a:xfrm>
              <a:off x="8381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18;p1"/>
            <p:cNvSpPr/>
            <p:nvPr/>
          </p:nvSpPr>
          <p:spPr>
            <a:xfrm>
              <a:off x="380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Google Shape;19;p1"/>
            <p:cNvSpPr/>
            <p:nvPr/>
          </p:nvSpPr>
          <p:spPr>
            <a:xfrm>
              <a:off x="1143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Google Shape;20;p1"/>
            <p:cNvSpPr/>
            <p:nvPr/>
          </p:nvSpPr>
          <p:spPr>
            <a:xfrm>
              <a:off x="1905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Google Shape;21;p1"/>
            <p:cNvSpPr/>
            <p:nvPr/>
          </p:nvSpPr>
          <p:spPr>
            <a:xfrm>
              <a:off x="2666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22;p1"/>
            <p:cNvSpPr/>
            <p:nvPr/>
          </p:nvSpPr>
          <p:spPr>
            <a:xfrm>
              <a:off x="3429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23;p1"/>
            <p:cNvSpPr/>
            <p:nvPr/>
          </p:nvSpPr>
          <p:spPr>
            <a:xfrm>
              <a:off x="4191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24;p1"/>
            <p:cNvSpPr/>
            <p:nvPr/>
          </p:nvSpPr>
          <p:spPr>
            <a:xfrm>
              <a:off x="4952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25;p1"/>
            <p:cNvSpPr/>
            <p:nvPr/>
          </p:nvSpPr>
          <p:spPr>
            <a:xfrm>
              <a:off x="5715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26;p1"/>
            <p:cNvSpPr/>
            <p:nvPr/>
          </p:nvSpPr>
          <p:spPr>
            <a:xfrm>
              <a:off x="6477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27;p1"/>
            <p:cNvSpPr/>
            <p:nvPr/>
          </p:nvSpPr>
          <p:spPr>
            <a:xfrm>
              <a:off x="723888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28;p1"/>
            <p:cNvSpPr/>
            <p:nvPr/>
          </p:nvSpPr>
          <p:spPr>
            <a:xfrm>
              <a:off x="800100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29;p1"/>
            <p:cNvSpPr/>
            <p:nvPr/>
          </p:nvSpPr>
          <p:spPr>
            <a:xfrm>
              <a:off x="8763120" y="0"/>
              <a:ext cx="360" cy="514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5" name="Google Shape;293;p8"/>
          <p:cNvSpPr/>
          <p:nvPr/>
        </p:nvSpPr>
        <p:spPr>
          <a:xfrm>
            <a:off x="-28440" y="4446720"/>
            <a:ext cx="9174240" cy="69516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Google Shape;294;p8"/>
          <p:cNvSpPr/>
          <p:nvPr/>
        </p:nvSpPr>
        <p:spPr>
          <a:xfrm>
            <a:off x="-28440" y="4578120"/>
            <a:ext cx="9174240" cy="56700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Google Shape;295;p8"/>
          <p:cNvSpPr/>
          <p:nvPr/>
        </p:nvSpPr>
        <p:spPr>
          <a:xfrm rot="8100000">
            <a:off x="1860120" y="426132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Google Shape;296;p8"/>
          <p:cNvSpPr/>
          <p:nvPr/>
        </p:nvSpPr>
        <p:spPr>
          <a:xfrm rot="8100000">
            <a:off x="6051240" y="454536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Google Shape;297;p8"/>
          <p:cNvSpPr/>
          <p:nvPr/>
        </p:nvSpPr>
        <p:spPr>
          <a:xfrm rot="8100000">
            <a:off x="7194240" y="4578480"/>
            <a:ext cx="105480" cy="1054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0" name="Google Shape;298;p8"/>
          <p:cNvGrpSpPr/>
          <p:nvPr/>
        </p:nvGrpSpPr>
        <p:grpSpPr>
          <a:xfrm>
            <a:off x="-9360" y="4462560"/>
            <a:ext cx="9150480" cy="577800"/>
            <a:chOff x="-9360" y="4462560"/>
            <a:chExt cx="9150480" cy="577800"/>
          </a:xfrm>
        </p:grpSpPr>
        <p:sp>
          <p:nvSpPr>
            <p:cNvPr id="541" name="Google Shape;299;p8"/>
            <p:cNvSpPr/>
            <p:nvPr/>
          </p:nvSpPr>
          <p:spPr>
            <a:xfrm>
              <a:off x="-9360" y="4581360"/>
              <a:ext cx="4187880" cy="45900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300;p8"/>
            <p:cNvSpPr/>
            <p:nvPr/>
          </p:nvSpPr>
          <p:spPr>
            <a:xfrm>
              <a:off x="4195800" y="4462560"/>
              <a:ext cx="3407040" cy="57312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Google Shape;301;p8"/>
            <p:cNvSpPr/>
            <p:nvPr/>
          </p:nvSpPr>
          <p:spPr>
            <a:xfrm>
              <a:off x="7624800" y="4471920"/>
              <a:ext cx="1516320" cy="39708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4" name="Google Shape;302;p8"/>
          <p:cNvGrpSpPr/>
          <p:nvPr/>
        </p:nvGrpSpPr>
        <p:grpSpPr>
          <a:xfrm>
            <a:off x="-42840" y="4443480"/>
            <a:ext cx="9212040" cy="625320"/>
            <a:chOff x="-42840" y="4443480"/>
            <a:chExt cx="9212040" cy="625320"/>
          </a:xfrm>
        </p:grpSpPr>
        <p:sp>
          <p:nvSpPr>
            <p:cNvPr id="545" name="Google Shape;303;p8"/>
            <p:cNvSpPr/>
            <p:nvPr/>
          </p:nvSpPr>
          <p:spPr>
            <a:xfrm>
              <a:off x="1114560" y="49006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Google Shape;304;p8"/>
            <p:cNvSpPr/>
            <p:nvPr/>
          </p:nvSpPr>
          <p:spPr>
            <a:xfrm>
              <a:off x="1495440" y="5029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Google Shape;305;p8"/>
            <p:cNvSpPr/>
            <p:nvPr/>
          </p:nvSpPr>
          <p:spPr>
            <a:xfrm>
              <a:off x="733320" y="4971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306;p8"/>
            <p:cNvSpPr/>
            <p:nvPr/>
          </p:nvSpPr>
          <p:spPr>
            <a:xfrm>
              <a:off x="352440" y="49626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307;p8"/>
            <p:cNvSpPr/>
            <p:nvPr/>
          </p:nvSpPr>
          <p:spPr>
            <a:xfrm>
              <a:off x="-42840" y="4605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308;p8"/>
            <p:cNvSpPr/>
            <p:nvPr/>
          </p:nvSpPr>
          <p:spPr>
            <a:xfrm>
              <a:off x="1876320" y="48340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309;p8"/>
            <p:cNvSpPr/>
            <p:nvPr/>
          </p:nvSpPr>
          <p:spPr>
            <a:xfrm>
              <a:off x="2257560" y="4829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310;p8"/>
            <p:cNvSpPr/>
            <p:nvPr/>
          </p:nvSpPr>
          <p:spPr>
            <a:xfrm>
              <a:off x="2638440" y="45482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Google Shape;311;p8"/>
            <p:cNvSpPr/>
            <p:nvPr/>
          </p:nvSpPr>
          <p:spPr>
            <a:xfrm>
              <a:off x="301932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Google Shape;312;p8"/>
            <p:cNvSpPr/>
            <p:nvPr/>
          </p:nvSpPr>
          <p:spPr>
            <a:xfrm>
              <a:off x="3400560" y="461484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313;p8"/>
            <p:cNvSpPr/>
            <p:nvPr/>
          </p:nvSpPr>
          <p:spPr>
            <a:xfrm>
              <a:off x="378144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314;p8"/>
            <p:cNvSpPr/>
            <p:nvPr/>
          </p:nvSpPr>
          <p:spPr>
            <a:xfrm>
              <a:off x="4162320" y="4948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315;p8"/>
            <p:cNvSpPr/>
            <p:nvPr/>
          </p:nvSpPr>
          <p:spPr>
            <a:xfrm>
              <a:off x="4543560" y="46674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316;p8"/>
            <p:cNvSpPr/>
            <p:nvPr/>
          </p:nvSpPr>
          <p:spPr>
            <a:xfrm>
              <a:off x="4924440" y="45435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317;p8"/>
            <p:cNvSpPr/>
            <p:nvPr/>
          </p:nvSpPr>
          <p:spPr>
            <a:xfrm>
              <a:off x="530532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318;p8"/>
            <p:cNvSpPr/>
            <p:nvPr/>
          </p:nvSpPr>
          <p:spPr>
            <a:xfrm>
              <a:off x="5686560" y="47721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319;p8"/>
            <p:cNvSpPr/>
            <p:nvPr/>
          </p:nvSpPr>
          <p:spPr>
            <a:xfrm>
              <a:off x="6067440" y="4848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320;p8"/>
            <p:cNvSpPr/>
            <p:nvPr/>
          </p:nvSpPr>
          <p:spPr>
            <a:xfrm>
              <a:off x="6448320" y="47293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321;p8"/>
            <p:cNvSpPr/>
            <p:nvPr/>
          </p:nvSpPr>
          <p:spPr>
            <a:xfrm>
              <a:off x="682956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Google Shape;322;p8"/>
            <p:cNvSpPr/>
            <p:nvPr/>
          </p:nvSpPr>
          <p:spPr>
            <a:xfrm>
              <a:off x="7210440" y="502452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Google Shape;323;p8"/>
            <p:cNvSpPr/>
            <p:nvPr/>
          </p:nvSpPr>
          <p:spPr>
            <a:xfrm>
              <a:off x="7591320" y="444348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324;p8"/>
            <p:cNvSpPr/>
            <p:nvPr/>
          </p:nvSpPr>
          <p:spPr>
            <a:xfrm>
              <a:off x="797256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325;p8"/>
            <p:cNvSpPr/>
            <p:nvPr/>
          </p:nvSpPr>
          <p:spPr>
            <a:xfrm>
              <a:off x="835344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Google Shape;326;p8"/>
            <p:cNvSpPr/>
            <p:nvPr/>
          </p:nvSpPr>
          <p:spPr>
            <a:xfrm>
              <a:off x="8734320" y="455796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Google Shape;327;p8"/>
            <p:cNvSpPr/>
            <p:nvPr/>
          </p:nvSpPr>
          <p:spPr>
            <a:xfrm>
              <a:off x="9129600" y="4867200"/>
              <a:ext cx="39600" cy="39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Google Shape;328;p8"/>
          <p:cNvSpPr/>
          <p:nvPr/>
        </p:nvSpPr>
        <p:spPr>
          <a:xfrm>
            <a:off x="2990880" y="458604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329;p8"/>
          <p:cNvSpPr/>
          <p:nvPr/>
        </p:nvSpPr>
        <p:spPr>
          <a:xfrm>
            <a:off x="1085760" y="487188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Google Shape;330;p8"/>
          <p:cNvSpPr/>
          <p:nvPr/>
        </p:nvSpPr>
        <p:spPr>
          <a:xfrm>
            <a:off x="4895640" y="4516200"/>
            <a:ext cx="97200" cy="972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Google Shape;331;p8"/>
          <p:cNvSpPr/>
          <p:nvPr/>
        </p:nvSpPr>
        <p:spPr>
          <a:xfrm rot="8100000">
            <a:off x="8712360" y="4337640"/>
            <a:ext cx="105480" cy="1054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sldNum" idx="6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D9F079-404F-4CBA-B1D8-BD3CD11B381C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;p1"/>
          <p:cNvGrpSpPr/>
          <p:nvPr/>
        </p:nvGrpSpPr>
        <p:grpSpPr>
          <a:xfrm>
            <a:off x="380880" y="0"/>
            <a:ext cx="8382600" cy="5159520"/>
            <a:chOff x="380880" y="0"/>
            <a:chExt cx="8382600" cy="5159520"/>
          </a:xfrm>
        </p:grpSpPr>
        <p:sp>
          <p:nvSpPr>
            <p:cNvPr id="614" name="Google Shape;7;p1"/>
            <p:cNvSpPr/>
            <p:nvPr/>
          </p:nvSpPr>
          <p:spPr>
            <a:xfrm>
              <a:off x="762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8;p1"/>
            <p:cNvSpPr/>
            <p:nvPr/>
          </p:nvSpPr>
          <p:spPr>
            <a:xfrm>
              <a:off x="1523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9;p1"/>
            <p:cNvSpPr/>
            <p:nvPr/>
          </p:nvSpPr>
          <p:spPr>
            <a:xfrm>
              <a:off x="2286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10;p1"/>
            <p:cNvSpPr/>
            <p:nvPr/>
          </p:nvSpPr>
          <p:spPr>
            <a:xfrm>
              <a:off x="3048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11;p1"/>
            <p:cNvSpPr/>
            <p:nvPr/>
          </p:nvSpPr>
          <p:spPr>
            <a:xfrm>
              <a:off x="3809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12;p1"/>
            <p:cNvSpPr/>
            <p:nvPr/>
          </p:nvSpPr>
          <p:spPr>
            <a:xfrm>
              <a:off x="4572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13;p1"/>
            <p:cNvSpPr/>
            <p:nvPr/>
          </p:nvSpPr>
          <p:spPr>
            <a:xfrm>
              <a:off x="5334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4;p1"/>
            <p:cNvSpPr/>
            <p:nvPr/>
          </p:nvSpPr>
          <p:spPr>
            <a:xfrm>
              <a:off x="6095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15;p1"/>
            <p:cNvSpPr/>
            <p:nvPr/>
          </p:nvSpPr>
          <p:spPr>
            <a:xfrm>
              <a:off x="6858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Google Shape;16;p1"/>
            <p:cNvSpPr/>
            <p:nvPr/>
          </p:nvSpPr>
          <p:spPr>
            <a:xfrm>
              <a:off x="7620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Google Shape;17;p1"/>
            <p:cNvSpPr/>
            <p:nvPr/>
          </p:nvSpPr>
          <p:spPr>
            <a:xfrm>
              <a:off x="8381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18;p1"/>
            <p:cNvSpPr/>
            <p:nvPr/>
          </p:nvSpPr>
          <p:spPr>
            <a:xfrm>
              <a:off x="380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9;p1"/>
            <p:cNvSpPr/>
            <p:nvPr/>
          </p:nvSpPr>
          <p:spPr>
            <a:xfrm>
              <a:off x="1143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20;p1"/>
            <p:cNvSpPr/>
            <p:nvPr/>
          </p:nvSpPr>
          <p:spPr>
            <a:xfrm>
              <a:off x="1905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21;p1"/>
            <p:cNvSpPr/>
            <p:nvPr/>
          </p:nvSpPr>
          <p:spPr>
            <a:xfrm>
              <a:off x="2666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22;p1"/>
            <p:cNvSpPr/>
            <p:nvPr/>
          </p:nvSpPr>
          <p:spPr>
            <a:xfrm>
              <a:off x="3429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23;p1"/>
            <p:cNvSpPr/>
            <p:nvPr/>
          </p:nvSpPr>
          <p:spPr>
            <a:xfrm>
              <a:off x="4191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24;p1"/>
            <p:cNvSpPr/>
            <p:nvPr/>
          </p:nvSpPr>
          <p:spPr>
            <a:xfrm>
              <a:off x="4952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25;p1"/>
            <p:cNvSpPr/>
            <p:nvPr/>
          </p:nvSpPr>
          <p:spPr>
            <a:xfrm>
              <a:off x="5715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26;p1"/>
            <p:cNvSpPr/>
            <p:nvPr/>
          </p:nvSpPr>
          <p:spPr>
            <a:xfrm>
              <a:off x="6477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27;p1"/>
            <p:cNvSpPr/>
            <p:nvPr/>
          </p:nvSpPr>
          <p:spPr>
            <a:xfrm>
              <a:off x="723888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28;p1"/>
            <p:cNvSpPr/>
            <p:nvPr/>
          </p:nvSpPr>
          <p:spPr>
            <a:xfrm>
              <a:off x="800100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29;p1"/>
            <p:cNvSpPr/>
            <p:nvPr/>
          </p:nvSpPr>
          <p:spPr>
            <a:xfrm>
              <a:off x="8763120" y="0"/>
              <a:ext cx="360" cy="5159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7" name="Google Shape;377;p10"/>
          <p:cNvSpPr/>
          <p:nvPr/>
        </p:nvSpPr>
        <p:spPr>
          <a:xfrm>
            <a:off x="-28440" y="4446720"/>
            <a:ext cx="9188640" cy="709560"/>
          </a:xfrm>
          <a:custGeom>
            <a:avLst/>
            <a:gdLst/>
            <a:ah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Google Shape;378;p10"/>
          <p:cNvSpPr/>
          <p:nvPr/>
        </p:nvSpPr>
        <p:spPr>
          <a:xfrm>
            <a:off x="-28440" y="4578120"/>
            <a:ext cx="9188640" cy="581400"/>
          </a:xfrm>
          <a:custGeom>
            <a:avLst/>
            <a:gdLst/>
            <a:ah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Google Shape;379;p10"/>
          <p:cNvSpPr/>
          <p:nvPr/>
        </p:nvSpPr>
        <p:spPr>
          <a:xfrm rot="8100000">
            <a:off x="1849320" y="4254120"/>
            <a:ext cx="119880" cy="119880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Google Shape;380;p10"/>
          <p:cNvSpPr/>
          <p:nvPr/>
        </p:nvSpPr>
        <p:spPr>
          <a:xfrm rot="8100000">
            <a:off x="6040440" y="4538160"/>
            <a:ext cx="119880" cy="1198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00cef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Google Shape;381;p10"/>
          <p:cNvSpPr/>
          <p:nvPr/>
        </p:nvSpPr>
        <p:spPr>
          <a:xfrm rot="8100000">
            <a:off x="7183440" y="4571280"/>
            <a:ext cx="119880" cy="1198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2" name="Google Shape;382;p10"/>
          <p:cNvGrpSpPr/>
          <p:nvPr/>
        </p:nvGrpSpPr>
        <p:grpSpPr>
          <a:xfrm>
            <a:off x="-9360" y="4462560"/>
            <a:ext cx="9164880" cy="592200"/>
            <a:chOff x="-9360" y="4462560"/>
            <a:chExt cx="9164880" cy="592200"/>
          </a:xfrm>
        </p:grpSpPr>
        <p:sp>
          <p:nvSpPr>
            <p:cNvPr id="643" name="Google Shape;383;p10"/>
            <p:cNvSpPr/>
            <p:nvPr/>
          </p:nvSpPr>
          <p:spPr>
            <a:xfrm>
              <a:off x="-9360" y="4581360"/>
              <a:ext cx="4202280" cy="473400"/>
            </a:xfrm>
            <a:custGeom>
              <a:avLst/>
              <a:gdLst/>
              <a:ah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384;p10"/>
            <p:cNvSpPr/>
            <p:nvPr/>
          </p:nvSpPr>
          <p:spPr>
            <a:xfrm>
              <a:off x="4195800" y="4462560"/>
              <a:ext cx="3421440" cy="587520"/>
            </a:xfrm>
            <a:custGeom>
              <a:avLst/>
              <a:gdLst/>
              <a:ah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Google Shape;385;p10"/>
            <p:cNvSpPr/>
            <p:nvPr/>
          </p:nvSpPr>
          <p:spPr>
            <a:xfrm>
              <a:off x="7624800" y="4471920"/>
              <a:ext cx="1530720" cy="411480"/>
            </a:xfrm>
            <a:custGeom>
              <a:avLst/>
              <a:gdLst/>
              <a:ah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>
              <a:solidFill>
                <a:srgbClr val="3c7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6" name="Google Shape;386;p10"/>
          <p:cNvGrpSpPr/>
          <p:nvPr/>
        </p:nvGrpSpPr>
        <p:grpSpPr>
          <a:xfrm>
            <a:off x="-42840" y="4443480"/>
            <a:ext cx="9226440" cy="639720"/>
            <a:chOff x="-42840" y="4443480"/>
            <a:chExt cx="9226440" cy="639720"/>
          </a:xfrm>
        </p:grpSpPr>
        <p:sp>
          <p:nvSpPr>
            <p:cNvPr id="647" name="Google Shape;387;p10"/>
            <p:cNvSpPr/>
            <p:nvPr/>
          </p:nvSpPr>
          <p:spPr>
            <a:xfrm>
              <a:off x="1114560" y="490068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388;p10"/>
            <p:cNvSpPr/>
            <p:nvPr/>
          </p:nvSpPr>
          <p:spPr>
            <a:xfrm>
              <a:off x="1495440" y="50292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389;p10"/>
            <p:cNvSpPr/>
            <p:nvPr/>
          </p:nvSpPr>
          <p:spPr>
            <a:xfrm>
              <a:off x="733320" y="49719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390;p10"/>
            <p:cNvSpPr/>
            <p:nvPr/>
          </p:nvSpPr>
          <p:spPr>
            <a:xfrm>
              <a:off x="352440" y="49626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391;p10"/>
            <p:cNvSpPr/>
            <p:nvPr/>
          </p:nvSpPr>
          <p:spPr>
            <a:xfrm>
              <a:off x="-42840" y="460548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392;p10"/>
            <p:cNvSpPr/>
            <p:nvPr/>
          </p:nvSpPr>
          <p:spPr>
            <a:xfrm>
              <a:off x="1876320" y="483408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393;p10"/>
            <p:cNvSpPr/>
            <p:nvPr/>
          </p:nvSpPr>
          <p:spPr>
            <a:xfrm>
              <a:off x="2257560" y="48294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394;p10"/>
            <p:cNvSpPr/>
            <p:nvPr/>
          </p:nvSpPr>
          <p:spPr>
            <a:xfrm>
              <a:off x="2638440" y="454824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Google Shape;395;p10"/>
            <p:cNvSpPr/>
            <p:nvPr/>
          </p:nvSpPr>
          <p:spPr>
            <a:xfrm>
              <a:off x="3019320" y="461484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396;p10"/>
            <p:cNvSpPr/>
            <p:nvPr/>
          </p:nvSpPr>
          <p:spPr>
            <a:xfrm>
              <a:off x="3400560" y="461484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397;p10"/>
            <p:cNvSpPr/>
            <p:nvPr/>
          </p:nvSpPr>
          <p:spPr>
            <a:xfrm>
              <a:off x="3781440" y="49482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398;p10"/>
            <p:cNvSpPr/>
            <p:nvPr/>
          </p:nvSpPr>
          <p:spPr>
            <a:xfrm>
              <a:off x="4162320" y="49482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399;p10"/>
            <p:cNvSpPr/>
            <p:nvPr/>
          </p:nvSpPr>
          <p:spPr>
            <a:xfrm>
              <a:off x="4543560" y="46674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400;p10"/>
            <p:cNvSpPr/>
            <p:nvPr/>
          </p:nvSpPr>
          <p:spPr>
            <a:xfrm>
              <a:off x="4924440" y="45435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401;p10"/>
            <p:cNvSpPr/>
            <p:nvPr/>
          </p:nvSpPr>
          <p:spPr>
            <a:xfrm>
              <a:off x="5305320" y="47721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402;p10"/>
            <p:cNvSpPr/>
            <p:nvPr/>
          </p:nvSpPr>
          <p:spPr>
            <a:xfrm>
              <a:off x="5686560" y="47721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403;p10"/>
            <p:cNvSpPr/>
            <p:nvPr/>
          </p:nvSpPr>
          <p:spPr>
            <a:xfrm>
              <a:off x="6067440" y="484848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404;p10"/>
            <p:cNvSpPr/>
            <p:nvPr/>
          </p:nvSpPr>
          <p:spPr>
            <a:xfrm>
              <a:off x="6448320" y="472932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405;p10"/>
            <p:cNvSpPr/>
            <p:nvPr/>
          </p:nvSpPr>
          <p:spPr>
            <a:xfrm>
              <a:off x="6829560" y="502452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406;p10"/>
            <p:cNvSpPr/>
            <p:nvPr/>
          </p:nvSpPr>
          <p:spPr>
            <a:xfrm>
              <a:off x="7210440" y="502452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407;p10"/>
            <p:cNvSpPr/>
            <p:nvPr/>
          </p:nvSpPr>
          <p:spPr>
            <a:xfrm>
              <a:off x="7591320" y="444348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408;p10"/>
            <p:cNvSpPr/>
            <p:nvPr/>
          </p:nvSpPr>
          <p:spPr>
            <a:xfrm>
              <a:off x="7972560" y="45579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409;p10"/>
            <p:cNvSpPr/>
            <p:nvPr/>
          </p:nvSpPr>
          <p:spPr>
            <a:xfrm>
              <a:off x="8353440" y="45579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410;p10"/>
            <p:cNvSpPr/>
            <p:nvPr/>
          </p:nvSpPr>
          <p:spPr>
            <a:xfrm>
              <a:off x="8734320" y="455796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411;p10"/>
            <p:cNvSpPr/>
            <p:nvPr/>
          </p:nvSpPr>
          <p:spPr>
            <a:xfrm>
              <a:off x="9129600" y="4867200"/>
              <a:ext cx="54000" cy="540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2" name="Google Shape;412;p10"/>
          <p:cNvSpPr/>
          <p:nvPr/>
        </p:nvSpPr>
        <p:spPr>
          <a:xfrm>
            <a:off x="2990880" y="4586040"/>
            <a:ext cx="111600" cy="1116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Google Shape;413;p10"/>
          <p:cNvSpPr/>
          <p:nvPr/>
        </p:nvSpPr>
        <p:spPr>
          <a:xfrm>
            <a:off x="1085760" y="4871880"/>
            <a:ext cx="111600" cy="1116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Google Shape;414;p10"/>
          <p:cNvSpPr/>
          <p:nvPr/>
        </p:nvSpPr>
        <p:spPr>
          <a:xfrm>
            <a:off x="4895640" y="4516200"/>
            <a:ext cx="111600" cy="111600"/>
          </a:xfrm>
          <a:prstGeom prst="ellipse">
            <a:avLst/>
          </a:prstGeom>
          <a:noFill/>
          <a:ln w="9525">
            <a:solidFill>
              <a:srgbClr val="3c7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Google Shape;415;p10"/>
          <p:cNvSpPr/>
          <p:nvPr/>
        </p:nvSpPr>
        <p:spPr>
          <a:xfrm rot="8100000">
            <a:off x="8701560" y="4330440"/>
            <a:ext cx="119880" cy="119880"/>
          </a:xfrm>
          <a:prstGeom prst="teardrop">
            <a:avLst>
              <a:gd name="adj" fmla="val 100000"/>
            </a:avLst>
          </a:prstGeom>
          <a:noFill/>
          <a:ln w="28575">
            <a:solidFill>
              <a:srgbClr val="aff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PlaceHolder 1"/>
          <p:cNvSpPr>
            <a:spLocks noGrp="1"/>
          </p:cNvSpPr>
          <p:nvPr>
            <p:ph type="sldNum" idx="7"/>
          </p:nvPr>
        </p:nvSpPr>
        <p:spPr>
          <a:xfrm>
            <a:off x="8556840" y="4826160"/>
            <a:ext cx="545760" cy="31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57A58E-FC31-4B84-99A8-A48D07FF9D9B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6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6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6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6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6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6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Num" idx="8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B5FDBB9-771C-4482-BE3A-89278BA08A44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1"/>
          <a:stretch/>
        </p:blipFill>
        <p:spPr>
          <a:xfrm>
            <a:off x="5394600" y="228600"/>
            <a:ext cx="3503880" cy="3773160"/>
          </a:xfrm>
          <a:prstGeom prst="rect">
            <a:avLst/>
          </a:prstGeom>
          <a:ln w="0">
            <a:noFill/>
          </a:ln>
        </p:spPr>
      </p:pic>
      <p:sp>
        <p:nvSpPr>
          <p:cNvPr id="717" name="Google Shape;478;p15"/>
          <p:cNvSpPr/>
          <p:nvPr/>
        </p:nvSpPr>
        <p:spPr>
          <a:xfrm>
            <a:off x="978480" y="457200"/>
            <a:ext cx="309168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rgbClr val="00cef6"/>
                </a:solidFill>
                <a:latin typeface="Oswald"/>
                <a:ea typeface="Oswald"/>
              </a:rPr>
              <a:t>HELLO!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8" name="Google Shape;479;p15"/>
          <p:cNvSpPr/>
          <p:nvPr/>
        </p:nvSpPr>
        <p:spPr>
          <a:xfrm>
            <a:off x="264600" y="1365120"/>
            <a:ext cx="4519080" cy="12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Марьин Арсений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Введение в Data Science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ML инженер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2287080" y="320040"/>
            <a:ext cx="432756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ОБЪЕДИНЕННЫЙ ДАТАСЕТ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ldNum" idx="17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2E6857F-51D9-4E47-8D7E-A96A7C484209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82" name="PlaceHolder 10"/>
          <p:cNvSpPr/>
          <p:nvPr/>
        </p:nvSpPr>
        <p:spPr>
          <a:xfrm>
            <a:off x="793800" y="1130760"/>
            <a:ext cx="3188160" cy="18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HITS</a:t>
            </a: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session_id, target(event_action)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Оставляем одну строку на сессию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Если в сессии было целевое действие, то все остальные игнорируем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3" name="PlaceHolder 19"/>
          <p:cNvSpPr/>
          <p:nvPr/>
        </p:nvSpPr>
        <p:spPr>
          <a:xfrm>
            <a:off x="1837800" y="3552120"/>
            <a:ext cx="51735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Объединяем по session_id, само поле удаляем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4" name="PlaceHolder 28"/>
          <p:cNvSpPr/>
          <p:nvPr/>
        </p:nvSpPr>
        <p:spPr>
          <a:xfrm>
            <a:off x="5581800" y="1130760"/>
            <a:ext cx="3188160" cy="18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SESSIONS</a:t>
            </a: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session_id, utm_*, data_*, geo_*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914400" y="3391200"/>
            <a:ext cx="65923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swald"/>
                <a:ea typeface="Oswald"/>
              </a:rPr>
              <a:t>Разведочный анализ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6" name="Google Shape;487;p 1"/>
          <p:cNvSpPr/>
          <p:nvPr/>
        </p:nvSpPr>
        <p:spPr>
          <a:xfrm>
            <a:off x="7416720" y="3661920"/>
            <a:ext cx="17431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0" spc="-1" strike="noStrike">
                <a:solidFill>
                  <a:srgbClr val="3c78d8"/>
                </a:solidFill>
                <a:latin typeface="Oswald"/>
                <a:ea typeface="Oswald"/>
              </a:rPr>
              <a:t>3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sldNum" idx="18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7860608-100F-4D7B-919A-AD8E46A0B955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9417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ОБРАБОТКА СТРОК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ldNum" idx="19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9426C1F-B084-4284-AA9D-AC354C60E1C1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0" name="PlaceHolder 26"/>
          <p:cNvSpPr/>
          <p:nvPr/>
        </p:nvSpPr>
        <p:spPr>
          <a:xfrm>
            <a:off x="685800" y="1094400"/>
            <a:ext cx="7763400" cy="22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Приведем к нижнему регистру признаки, содержащие осмысленные слова или фразы: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device_category, device_os, device_brand, device_browser, geo_country, geo_city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Пропуски: NaN, (not set), (none) заменим на (none)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Признаки, начинающиеся с utm – это теги аналитики и могут быть пустыми. (none) считаем значением и не заполняем.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UTM_SOURCE, UTM_MEDIUM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ldNum" idx="20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7C7A91-A11F-4B3D-A4EC-226CA391573B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793" name="" descr=""/>
          <p:cNvPicPr/>
          <p:nvPr/>
        </p:nvPicPr>
        <p:blipFill>
          <a:blip r:embed="rId1"/>
          <a:stretch/>
        </p:blipFill>
        <p:spPr>
          <a:xfrm>
            <a:off x="408240" y="1042560"/>
            <a:ext cx="4218480" cy="2728080"/>
          </a:xfrm>
          <a:prstGeom prst="rect">
            <a:avLst/>
          </a:prstGeom>
          <a:ln w="0">
            <a:noFill/>
          </a:ln>
        </p:spPr>
      </p:pic>
      <p:pic>
        <p:nvPicPr>
          <p:cNvPr id="794" name="" descr=""/>
          <p:cNvPicPr/>
          <p:nvPr/>
        </p:nvPicPr>
        <p:blipFill>
          <a:blip r:embed="rId2"/>
          <a:stretch/>
        </p:blipFill>
        <p:spPr>
          <a:xfrm>
            <a:off x="4940640" y="1042560"/>
            <a:ext cx="3834360" cy="27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UTM_CAMPAIGN, UTM_ADCONTENT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sldNum" idx="21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CFC0A4-11A4-4A22-A649-9231DC435A8E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797" name="" descr=""/>
          <p:cNvPicPr/>
          <p:nvPr/>
        </p:nvPicPr>
        <p:blipFill>
          <a:blip r:embed="rId1"/>
          <a:stretch/>
        </p:blipFill>
        <p:spPr>
          <a:xfrm>
            <a:off x="266400" y="1042560"/>
            <a:ext cx="4209480" cy="2728080"/>
          </a:xfrm>
          <a:prstGeom prst="rect">
            <a:avLst/>
          </a:prstGeom>
          <a:ln w="0">
            <a:noFill/>
          </a:ln>
        </p:spPr>
      </p:pic>
      <p:pic>
        <p:nvPicPr>
          <p:cNvPr id="798" name="" descr=""/>
          <p:cNvPicPr/>
          <p:nvPr/>
        </p:nvPicPr>
        <p:blipFill>
          <a:blip r:embed="rId2"/>
          <a:stretch/>
        </p:blipFill>
        <p:spPr>
          <a:xfrm>
            <a:off x="4601880" y="1042560"/>
            <a:ext cx="4236840" cy="27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UTM_KEYWORD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sldNum" idx="22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44A74E-8CD4-491A-BB7F-A9C4F43CE112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01" name="" descr=""/>
          <p:cNvPicPr/>
          <p:nvPr/>
        </p:nvPicPr>
        <p:blipFill>
          <a:blip r:embed="rId1"/>
          <a:stretch/>
        </p:blipFill>
        <p:spPr>
          <a:xfrm>
            <a:off x="435600" y="1042560"/>
            <a:ext cx="4191120" cy="27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DEVICE_CATEGORY, DEVICE_BRAND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sldNum" idx="23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1F94468-BE87-4948-BB8F-ED957CED4A8A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04" name="" descr=""/>
          <p:cNvPicPr/>
          <p:nvPr/>
        </p:nvPicPr>
        <p:blipFill>
          <a:blip r:embed="rId1"/>
          <a:stretch/>
        </p:blipFill>
        <p:spPr>
          <a:xfrm>
            <a:off x="4975200" y="1042560"/>
            <a:ext cx="3569760" cy="2728440"/>
          </a:xfrm>
          <a:prstGeom prst="rect">
            <a:avLst/>
          </a:prstGeom>
          <a:ln w="0">
            <a:noFill/>
          </a:ln>
        </p:spPr>
      </p:pic>
      <p:pic>
        <p:nvPicPr>
          <p:cNvPr id="805" name="" descr=""/>
          <p:cNvPicPr/>
          <p:nvPr/>
        </p:nvPicPr>
        <p:blipFill>
          <a:blip r:embed="rId2"/>
          <a:stretch/>
        </p:blipFill>
        <p:spPr>
          <a:xfrm>
            <a:off x="633240" y="1078920"/>
            <a:ext cx="3538800" cy="27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DEVICE_OS, DEVICE_BROWSER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sldNum" idx="24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273889-0758-4BC3-91CB-398C8BB8408A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08" name="" descr=""/>
          <p:cNvPicPr/>
          <p:nvPr/>
        </p:nvPicPr>
        <p:blipFill>
          <a:blip r:embed="rId1"/>
          <a:stretch/>
        </p:blipFill>
        <p:spPr>
          <a:xfrm>
            <a:off x="395640" y="1042560"/>
            <a:ext cx="3798360" cy="2728440"/>
          </a:xfrm>
          <a:prstGeom prst="rect">
            <a:avLst/>
          </a:prstGeom>
          <a:ln w="0">
            <a:noFill/>
          </a:ln>
        </p:spPr>
      </p:pic>
      <p:pic>
        <p:nvPicPr>
          <p:cNvPr id="809" name="" descr=""/>
          <p:cNvPicPr/>
          <p:nvPr/>
        </p:nvPicPr>
        <p:blipFill>
          <a:blip r:embed="rId2"/>
          <a:stretch/>
        </p:blipFill>
        <p:spPr>
          <a:xfrm>
            <a:off x="4334400" y="1042560"/>
            <a:ext cx="4456800" cy="27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GEO_COUNTRY, GEO_CITY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sldNum" idx="25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EE0B89D-13B6-4C78-AD3C-F96AA42C5355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12" name="" descr=""/>
          <p:cNvPicPr/>
          <p:nvPr/>
        </p:nvPicPr>
        <p:blipFill>
          <a:blip r:embed="rId1"/>
          <a:stretch/>
        </p:blipFill>
        <p:spPr>
          <a:xfrm>
            <a:off x="265320" y="1078920"/>
            <a:ext cx="3799440" cy="2729520"/>
          </a:xfrm>
          <a:prstGeom prst="rect">
            <a:avLst/>
          </a:prstGeom>
          <a:ln w="0">
            <a:noFill/>
          </a:ln>
        </p:spPr>
      </p:pic>
      <p:pic>
        <p:nvPicPr>
          <p:cNvPr id="813" name="" descr=""/>
          <p:cNvPicPr/>
          <p:nvPr/>
        </p:nvPicPr>
        <p:blipFill>
          <a:blip r:embed="rId2"/>
          <a:stretch/>
        </p:blipFill>
        <p:spPr>
          <a:xfrm>
            <a:off x="4599360" y="1078920"/>
            <a:ext cx="3835800" cy="2729520"/>
          </a:xfrm>
          <a:prstGeom prst="rect">
            <a:avLst/>
          </a:prstGeom>
          <a:ln w="0">
            <a:noFill/>
          </a:ln>
        </p:spPr>
      </p:pic>
      <p:sp>
        <p:nvSpPr>
          <p:cNvPr id="814" name="PlaceHolder 12"/>
          <p:cNvSpPr/>
          <p:nvPr/>
        </p:nvSpPr>
        <p:spPr>
          <a:xfrm>
            <a:off x="1179000" y="1936800"/>
            <a:ext cx="250056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3c78d8"/>
                </a:solidFill>
                <a:latin typeface="Oswald"/>
                <a:ea typeface="Oswald"/>
              </a:rPr>
              <a:t>Признак бесполезен, удаляем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ДОЛЯ ПРОПУСКОВ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sldNum" idx="26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329745A-7304-449B-BCD9-3E15C93FFC8E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17" name="PlaceHolder 39"/>
          <p:cNvSpPr/>
          <p:nvPr/>
        </p:nvSpPr>
        <p:spPr>
          <a:xfrm>
            <a:off x="457200" y="1035000"/>
            <a:ext cx="2277000" cy="26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utm_source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utm_medium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utm_campaign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utm_adcontent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utm_keyword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geo_country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geo_city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8" name="PlaceHolder 40"/>
          <p:cNvSpPr/>
          <p:nvPr/>
        </p:nvSpPr>
        <p:spPr>
          <a:xfrm>
            <a:off x="3213000" y="1035000"/>
            <a:ext cx="905400" cy="26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0.000044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0.160175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0.112735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0.175572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0.589258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0.000618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0.042313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9" name="PlaceHolder 41"/>
          <p:cNvSpPr/>
          <p:nvPr/>
        </p:nvSpPr>
        <p:spPr>
          <a:xfrm>
            <a:off x="4933800" y="1017360"/>
            <a:ext cx="3828600" cy="19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Пропуски в utm – признаках считаем значениями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geo_country малоинформативен, удаляем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geo_city заполним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2309400" y="3391200"/>
            <a:ext cx="51973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swald"/>
                <a:ea typeface="Oswald"/>
              </a:rPr>
              <a:t>Постановка задачи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0" name="Google Shape;487;p16"/>
          <p:cNvSpPr/>
          <p:nvPr/>
        </p:nvSpPr>
        <p:spPr>
          <a:xfrm>
            <a:off x="7416720" y="3661920"/>
            <a:ext cx="17431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0" spc="-1" strike="noStrike">
                <a:solidFill>
                  <a:srgbClr val="3c78d8"/>
                </a:solidFill>
                <a:latin typeface="Oswald"/>
                <a:ea typeface="Oswald"/>
              </a:rPr>
              <a:t>1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 type="sldNum" idx="9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F4AAA41-A93A-4BF4-83C5-8387B1C71AE2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ДОЛЯ ПРОПУСКОВ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sldNum" idx="27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B70D5AA-2A9E-4C14-903A-AA442EA69AC7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22" name="PlaceHolder 42"/>
          <p:cNvSpPr/>
          <p:nvPr/>
        </p:nvSpPr>
        <p:spPr>
          <a:xfrm>
            <a:off x="457200" y="1035000"/>
            <a:ext cx="227700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device_category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device_os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device_brand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device_model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device_screen_resolution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device_browser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3" name="PlaceHolder 46"/>
          <p:cNvSpPr/>
          <p:nvPr/>
        </p:nvSpPr>
        <p:spPr>
          <a:xfrm>
            <a:off x="3213000" y="1035000"/>
            <a:ext cx="90540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0.000000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0.585518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0.209892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0.991305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0.000000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0.000006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24" name="PlaceHolder 47"/>
          <p:cNvSpPr/>
          <p:nvPr/>
        </p:nvSpPr>
        <p:spPr>
          <a:xfrm>
            <a:off x="4933800" y="1035000"/>
            <a:ext cx="382860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Удаляем device_model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и записи с пропусками в device_browser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device_brand может отсутствовать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 device_os много пропусков, но пока его не трогаем. Он поможет заполнить другие признаки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ЗАПОЛНЕНИЕ ПРОПУСКОВ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 type="sldNum" idx="28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EE93FD-40A9-4287-A265-393B7D8BDC27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27" name="PlaceHolder 27"/>
          <p:cNvSpPr/>
          <p:nvPr/>
        </p:nvSpPr>
        <p:spPr>
          <a:xfrm>
            <a:off x="957960" y="803880"/>
            <a:ext cx="2626200" cy="25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До разбиения train / test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iOS, Macintosh   Apple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Apple desktop    Macintosh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Apple tablet        iOS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Apple mobile      iOS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device_os удаляем, т.к остается 40% пропусков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28" name="PlaceHolder 30"/>
          <p:cNvSpPr/>
          <p:nvPr/>
        </p:nvSpPr>
        <p:spPr>
          <a:xfrm>
            <a:off x="5602320" y="804240"/>
            <a:ext cx="2626200" cy="20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После разбиения train / test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 Apple, не desktop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Заполняем device_brand условной модой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29" name="PlaceHolder 31"/>
          <p:cNvSpPr/>
          <p:nvPr/>
        </p:nvSpPr>
        <p:spPr>
          <a:xfrm>
            <a:off x="1390320" y="3612240"/>
            <a:ext cx="61160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 Apple, desktop – бренда нет, пропуски не заполняем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ЧИСЛОВЫЕ ПРЕДИКТОРЫ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sldNum" idx="29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00BB517-6AF1-4C23-8BA2-EC9EA86B9402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32" name="" descr=""/>
          <p:cNvPicPr/>
          <p:nvPr/>
        </p:nvPicPr>
        <p:blipFill>
          <a:blip r:embed="rId1"/>
          <a:stretch/>
        </p:blipFill>
        <p:spPr>
          <a:xfrm>
            <a:off x="4696200" y="82512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33" name="" descr=""/>
          <p:cNvPicPr/>
          <p:nvPr/>
        </p:nvPicPr>
        <p:blipFill>
          <a:blip r:embed="rId2"/>
          <a:stretch/>
        </p:blipFill>
        <p:spPr>
          <a:xfrm>
            <a:off x="6788160" y="825120"/>
            <a:ext cx="2277000" cy="2734200"/>
          </a:xfrm>
          <a:prstGeom prst="rect">
            <a:avLst/>
          </a:prstGeom>
          <a:ln w="0">
            <a:noFill/>
          </a:ln>
        </p:spPr>
      </p:pic>
      <p:sp>
        <p:nvSpPr>
          <p:cNvPr id="834" name="PlaceHolder 49"/>
          <p:cNvSpPr/>
          <p:nvPr/>
        </p:nvSpPr>
        <p:spPr>
          <a:xfrm>
            <a:off x="745200" y="1047600"/>
            <a:ext cx="2957760" cy="24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Oswald"/>
                <a:ea typeface="Oswald"/>
              </a:rPr>
              <a:t>Распарсим device_screen_resolution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Oswald"/>
                <a:ea typeface="Oswald"/>
              </a:rPr>
              <a:t>area = width * height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Oswald"/>
                <a:ea typeface="Oswald"/>
              </a:rPr>
              <a:t>aspect = width / height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Oswald"/>
                <a:ea typeface="Oswald"/>
              </a:rPr>
              <a:t>Почему у планшетов aspect &lt; 1 ?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Oswald"/>
                <a:ea typeface="Oswald"/>
              </a:rPr>
              <a:t>width = max(width, height)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Oswald"/>
                <a:ea typeface="Oswald"/>
              </a:rPr>
              <a:t>height = min(width, height)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ЧИСЛОВЫЕ ПРЕДИКТОРЫ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sldNum" idx="30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1073FD6-CB61-4F75-A85F-17D8422B6E0F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37" name="" descr=""/>
          <p:cNvPicPr/>
          <p:nvPr/>
        </p:nvPicPr>
        <p:blipFill>
          <a:blip r:embed="rId1"/>
          <a:stretch/>
        </p:blipFill>
        <p:spPr>
          <a:xfrm>
            <a:off x="61200" y="82692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38" name="" descr=""/>
          <p:cNvPicPr/>
          <p:nvPr/>
        </p:nvPicPr>
        <p:blipFill>
          <a:blip r:embed="rId2"/>
          <a:stretch/>
        </p:blipFill>
        <p:spPr>
          <a:xfrm>
            <a:off x="2396160" y="83088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39" name="" descr=""/>
          <p:cNvPicPr/>
          <p:nvPr/>
        </p:nvPicPr>
        <p:blipFill>
          <a:blip r:embed="rId3"/>
          <a:stretch/>
        </p:blipFill>
        <p:spPr>
          <a:xfrm>
            <a:off x="4696200" y="82512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40" name="" descr=""/>
          <p:cNvPicPr/>
          <p:nvPr/>
        </p:nvPicPr>
        <p:blipFill>
          <a:blip r:embed="rId4"/>
          <a:stretch/>
        </p:blipFill>
        <p:spPr>
          <a:xfrm>
            <a:off x="6788160" y="825120"/>
            <a:ext cx="2277000" cy="2734200"/>
          </a:xfrm>
          <a:prstGeom prst="rect">
            <a:avLst/>
          </a:prstGeom>
          <a:ln w="0">
            <a:noFill/>
          </a:ln>
        </p:spPr>
      </p:pic>
      <p:sp>
        <p:nvSpPr>
          <p:cNvPr id="841" name="PlaceHolder 48"/>
          <p:cNvSpPr/>
          <p:nvPr/>
        </p:nvSpPr>
        <p:spPr>
          <a:xfrm>
            <a:off x="1873800" y="3660120"/>
            <a:ext cx="51735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Удаляем выброс 20000х1600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ЧИСЛОВЫЕ ПРЕДИКТОРЫ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sldNum" idx="31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B6002E6-7CDB-43D8-B2E7-8D3E11C1E64A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44" name="" descr=""/>
          <p:cNvPicPr/>
          <p:nvPr/>
        </p:nvPicPr>
        <p:blipFill>
          <a:blip r:embed="rId1"/>
          <a:stretch/>
        </p:blipFill>
        <p:spPr>
          <a:xfrm>
            <a:off x="61200" y="82692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45" name="" descr=""/>
          <p:cNvPicPr/>
          <p:nvPr/>
        </p:nvPicPr>
        <p:blipFill>
          <a:blip r:embed="rId2"/>
          <a:stretch/>
        </p:blipFill>
        <p:spPr>
          <a:xfrm>
            <a:off x="2396160" y="83088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46" name="" descr=""/>
          <p:cNvPicPr/>
          <p:nvPr/>
        </p:nvPicPr>
        <p:blipFill>
          <a:blip r:embed="rId3"/>
          <a:stretch/>
        </p:blipFill>
        <p:spPr>
          <a:xfrm>
            <a:off x="4696200" y="825120"/>
            <a:ext cx="2277000" cy="2734200"/>
          </a:xfrm>
          <a:prstGeom prst="rect">
            <a:avLst/>
          </a:prstGeom>
          <a:ln w="0">
            <a:noFill/>
          </a:ln>
        </p:spPr>
      </p:pic>
      <p:pic>
        <p:nvPicPr>
          <p:cNvPr id="847" name="" descr=""/>
          <p:cNvPicPr/>
          <p:nvPr/>
        </p:nvPicPr>
        <p:blipFill>
          <a:blip r:embed="rId4"/>
          <a:stretch/>
        </p:blipFill>
        <p:spPr>
          <a:xfrm>
            <a:off x="6788160" y="825120"/>
            <a:ext cx="2277000" cy="2734200"/>
          </a:xfrm>
          <a:prstGeom prst="rect">
            <a:avLst/>
          </a:prstGeom>
          <a:ln w="0">
            <a:noFill/>
          </a:ln>
        </p:spPr>
      </p:pic>
      <p:sp>
        <p:nvSpPr>
          <p:cNvPr id="848" name="PlaceHolder 45"/>
          <p:cNvSpPr/>
          <p:nvPr/>
        </p:nvSpPr>
        <p:spPr>
          <a:xfrm>
            <a:off x="1945800" y="3660120"/>
            <a:ext cx="51735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Такие значения признаков правдоподобны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ШИРИНА – ВЫСОТА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sldNum" idx="32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74035B-6C9F-408B-AC8A-1BF7F526C535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51" name="" descr=""/>
          <p:cNvPicPr/>
          <p:nvPr/>
        </p:nvPicPr>
        <p:blipFill>
          <a:blip r:embed="rId1"/>
          <a:stretch/>
        </p:blipFill>
        <p:spPr>
          <a:xfrm>
            <a:off x="610920" y="684000"/>
            <a:ext cx="3648600" cy="2734200"/>
          </a:xfrm>
          <a:prstGeom prst="rect">
            <a:avLst/>
          </a:prstGeom>
          <a:ln w="0">
            <a:noFill/>
          </a:ln>
        </p:spPr>
      </p:pic>
      <p:pic>
        <p:nvPicPr>
          <p:cNvPr id="852" name="" descr=""/>
          <p:cNvPicPr/>
          <p:nvPr/>
        </p:nvPicPr>
        <p:blipFill>
          <a:blip r:embed="rId2"/>
          <a:stretch/>
        </p:blipFill>
        <p:spPr>
          <a:xfrm>
            <a:off x="4858920" y="684000"/>
            <a:ext cx="3648600" cy="2734200"/>
          </a:xfrm>
          <a:prstGeom prst="rect">
            <a:avLst/>
          </a:prstGeom>
          <a:ln w="0">
            <a:noFill/>
          </a:ln>
        </p:spPr>
      </p:pic>
      <p:sp>
        <p:nvSpPr>
          <p:cNvPr id="853" name="PlaceHolder 29"/>
          <p:cNvSpPr/>
          <p:nvPr/>
        </p:nvSpPr>
        <p:spPr>
          <a:xfrm>
            <a:off x="1801800" y="3660120"/>
            <a:ext cx="51735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Корреляция = 0.947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ПЛОЩАДЬ – АСПЕКТ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sldNum" idx="33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13627E7-3C3D-452C-950D-1517D76EDFE8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56" name="" descr=""/>
          <p:cNvPicPr/>
          <p:nvPr/>
        </p:nvPicPr>
        <p:blipFill>
          <a:blip r:embed="rId1"/>
          <a:stretch/>
        </p:blipFill>
        <p:spPr>
          <a:xfrm>
            <a:off x="610920" y="684000"/>
            <a:ext cx="3648600" cy="2734200"/>
          </a:xfrm>
          <a:prstGeom prst="rect">
            <a:avLst/>
          </a:prstGeom>
          <a:ln w="0">
            <a:noFill/>
          </a:ln>
        </p:spPr>
      </p:pic>
      <p:pic>
        <p:nvPicPr>
          <p:cNvPr id="857" name="" descr=""/>
          <p:cNvPicPr/>
          <p:nvPr/>
        </p:nvPicPr>
        <p:blipFill>
          <a:blip r:embed="rId2"/>
          <a:stretch/>
        </p:blipFill>
        <p:spPr>
          <a:xfrm>
            <a:off x="4858920" y="684000"/>
            <a:ext cx="3648600" cy="2734200"/>
          </a:xfrm>
          <a:prstGeom prst="rect">
            <a:avLst/>
          </a:prstGeom>
          <a:ln w="0">
            <a:noFill/>
          </a:ln>
        </p:spPr>
      </p:pic>
      <p:sp>
        <p:nvSpPr>
          <p:cNvPr id="858" name="PlaceHolder 51"/>
          <p:cNvSpPr/>
          <p:nvPr/>
        </p:nvSpPr>
        <p:spPr>
          <a:xfrm>
            <a:off x="1801800" y="3660120"/>
            <a:ext cx="51735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Корреляция = -0.523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685800" y="325800"/>
            <a:ext cx="7769520" cy="892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cef6"/>
                </a:solidFill>
                <a:latin typeface="Oswald"/>
                <a:ea typeface="Oswald"/>
              </a:rPr>
              <a:t>1732218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 type="subTitle"/>
          </p:nvPr>
        </p:nvSpPr>
        <p:spPr>
          <a:xfrm>
            <a:off x="685800" y="936720"/>
            <a:ext cx="776952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Записей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title"/>
          </p:nvPr>
        </p:nvSpPr>
        <p:spPr>
          <a:xfrm>
            <a:off x="685800" y="2954880"/>
            <a:ext cx="7769520" cy="892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00cef6"/>
                </a:solidFill>
                <a:latin typeface="Oswald"/>
                <a:ea typeface="Oswald"/>
              </a:rPr>
              <a:t>3</a:t>
            </a:r>
            <a:r>
              <a:rPr b="1" lang="en" sz="4800" spc="-1" strike="noStrike">
                <a:solidFill>
                  <a:srgbClr val="3c78d8"/>
                </a:solidFill>
                <a:latin typeface="Oswald"/>
                <a:ea typeface="Oswald"/>
              </a:rPr>
              <a:t>%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62" name="PlaceHolder 4"/>
          <p:cNvSpPr>
            <a:spLocks noGrp="1"/>
          </p:cNvSpPr>
          <p:nvPr>
            <p:ph type="subTitle"/>
          </p:nvPr>
        </p:nvSpPr>
        <p:spPr>
          <a:xfrm>
            <a:off x="685800" y="3565800"/>
            <a:ext cx="776952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Датасет несбалансирован!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3" name="PlaceHolder 5"/>
          <p:cNvSpPr>
            <a:spLocks noGrp="1"/>
          </p:cNvSpPr>
          <p:nvPr>
            <p:ph type="title"/>
          </p:nvPr>
        </p:nvSpPr>
        <p:spPr>
          <a:xfrm>
            <a:off x="685800" y="1640160"/>
            <a:ext cx="7769520" cy="892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pc="-1" strike="noStrike">
                <a:solidFill>
                  <a:srgbClr val="3c78d8"/>
                </a:solidFill>
                <a:latin typeface="Oswald"/>
                <a:ea typeface="Oswald"/>
              </a:rPr>
              <a:t>50314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64" name="PlaceHolder 6"/>
          <p:cNvSpPr>
            <a:spLocks noGrp="1"/>
          </p:cNvSpPr>
          <p:nvPr>
            <p:ph type="subTitle"/>
          </p:nvPr>
        </p:nvSpPr>
        <p:spPr>
          <a:xfrm>
            <a:off x="685800" y="2251080"/>
            <a:ext cx="7769520" cy="460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Записей с целевым действием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65" name="PlaceHolder 7"/>
          <p:cNvSpPr>
            <a:spLocks noGrp="1"/>
          </p:cNvSpPr>
          <p:nvPr>
            <p:ph type="sldNum" idx="34"/>
          </p:nvPr>
        </p:nvSpPr>
        <p:spPr>
          <a:xfrm>
            <a:off x="8556840" y="4826160"/>
            <a:ext cx="545760" cy="31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47928E-E457-4C8A-8B44-657A3B4B6F59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914400" y="3391200"/>
            <a:ext cx="65923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swald"/>
                <a:ea typeface="Oswald"/>
              </a:rPr>
              <a:t>Моделирование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67" name="Google Shape;487;p 2"/>
          <p:cNvSpPr/>
          <p:nvPr/>
        </p:nvSpPr>
        <p:spPr>
          <a:xfrm>
            <a:off x="7416720" y="3661920"/>
            <a:ext cx="17431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0" spc="-1" strike="noStrike">
                <a:solidFill>
                  <a:srgbClr val="3c78d8"/>
                </a:solidFill>
                <a:latin typeface="Oswald"/>
                <a:ea typeface="Oswald"/>
              </a:rPr>
              <a:t>4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 type="sldNum" idx="35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30627B0-9E03-462E-9487-E8D9414D5A7C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1047600" y="2304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РАЗБИЕНИЕ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 ДАТАСЕТА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sldNum" idx="36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C10009-E032-43BF-B1BF-FF255D6AB7E5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1" name="PlaceHolder 35"/>
          <p:cNvSpPr/>
          <p:nvPr/>
        </p:nvSpPr>
        <p:spPr>
          <a:xfrm>
            <a:off x="1101960" y="839880"/>
            <a:ext cx="2626200" cy="31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80%  Train + Validation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3-блочная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перекрестная проверка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Train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Test (Validation)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Сравнение моделей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по CV Test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872" name="PlaceHolder 36"/>
          <p:cNvSpPr/>
          <p:nvPr/>
        </p:nvSpPr>
        <p:spPr>
          <a:xfrm>
            <a:off x="5890320" y="840240"/>
            <a:ext cx="2364480" cy="23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20%  Test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Финальная оценка качества модели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047600" y="381960"/>
            <a:ext cx="6979320" cy="698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СберАвтоподписка 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– сервис долгосрочной аренды легковых автомобилей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sldNum" idx="10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DA40AB-E49B-4240-811F-DB3976C9BE8A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24" name="Google Shape;500;p18"/>
          <p:cNvSpPr/>
          <p:nvPr/>
        </p:nvSpPr>
        <p:spPr>
          <a:xfrm>
            <a:off x="776160" y="1636920"/>
            <a:ext cx="7436520" cy="23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Целевые действия – оставить заявку, заказать звонок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Нецелевые действия – просмотр карточек авто, блуждания по сайту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Задача ML – предсказание совершения целевого действия в течение сессии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RANDOM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FOREST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 type="sldNum" idx="37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5EAC507-78AB-460D-8A7A-012700455F4B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75" name="PlaceHolder 33"/>
          <p:cNvSpPr/>
          <p:nvPr/>
        </p:nvSpPr>
        <p:spPr>
          <a:xfrm>
            <a:off x="410400" y="1029960"/>
            <a:ext cx="328356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Кодирование категорий: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Баланс классов: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Ресэмплинг: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BalancedRandomForestClassifier:</a:t>
            </a:r>
            <a:endParaRPr b="0" lang="en-US" sz="15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876" name="PlaceHolder 43"/>
          <p:cNvSpPr/>
          <p:nvPr/>
        </p:nvSpPr>
        <p:spPr>
          <a:xfrm>
            <a:off x="4393800" y="1029960"/>
            <a:ext cx="452088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OneHotEncoder, задаём min_frequency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None, ‘balanced’, ‘balanced_subsample’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нет, RandomOverSampler, RandomUnderSampler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оверсэмплинг, андерсэмплинг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RANDOM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FOREST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sldNum" idx="38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BCFEFC4-2007-4818-B560-6C4A627712EE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879" name="" descr=""/>
          <p:cNvPicPr/>
          <p:nvPr/>
        </p:nvPicPr>
        <p:blipFill>
          <a:blip r:embed="rId1"/>
          <a:stretch/>
        </p:blipFill>
        <p:spPr>
          <a:xfrm>
            <a:off x="3089520" y="793800"/>
            <a:ext cx="5439960" cy="3199680"/>
          </a:xfrm>
          <a:prstGeom prst="rect">
            <a:avLst/>
          </a:prstGeom>
          <a:ln w="0">
            <a:noFill/>
          </a:ln>
        </p:spPr>
      </p:pic>
      <p:sp>
        <p:nvSpPr>
          <p:cNvPr id="880" name="PlaceHolder 9"/>
          <p:cNvSpPr/>
          <p:nvPr/>
        </p:nvSpPr>
        <p:spPr>
          <a:xfrm>
            <a:off x="454320" y="876240"/>
            <a:ext cx="2364480" cy="140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Лучшая модель: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Balanced Random Forest undersampling mode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Test = 0.682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      </a:t>
            </a: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Test = 0.687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LOGISTIC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REGRESSION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sldNum" idx="39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2139AB7-723E-4318-97F0-5F76971090E6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3" name="PlaceHolder 37"/>
          <p:cNvSpPr/>
          <p:nvPr/>
        </p:nvSpPr>
        <p:spPr>
          <a:xfrm>
            <a:off x="410400" y="1029960"/>
            <a:ext cx="328356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Кодирование категорий: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Feature Engineering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Баланс классов: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Ресэмплинг:</a:t>
            </a:r>
            <a:endParaRPr b="0" lang="en-US" sz="15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884" name="PlaceHolder 38"/>
          <p:cNvSpPr/>
          <p:nvPr/>
        </p:nvSpPr>
        <p:spPr>
          <a:xfrm>
            <a:off x="4393800" y="1029960"/>
            <a:ext cx="423108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OneHotEncoder, TargetEncoder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нет, PolynomialFeatures(degree=2)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None, ‘balanced’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нет, RandomUnderSampler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LOGISTIC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REGRESSION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 type="sldNum" idx="40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888991-0E04-4230-9F42-4949996803CE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87" name="PlaceHolder 50"/>
          <p:cNvSpPr/>
          <p:nvPr/>
        </p:nvSpPr>
        <p:spPr>
          <a:xfrm>
            <a:off x="454320" y="876240"/>
            <a:ext cx="2059560" cy="25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Лучшая модель: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Target Encoder + Polynomial Features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Test = 0.670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      </a:t>
            </a: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Test = 0.671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888" name="" descr=""/>
          <p:cNvPicPr/>
          <p:nvPr/>
        </p:nvPicPr>
        <p:blipFill>
          <a:blip r:embed="rId1"/>
          <a:stretch/>
        </p:blipFill>
        <p:spPr>
          <a:xfrm>
            <a:off x="2777400" y="795600"/>
            <a:ext cx="605268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907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CAT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sldNum" idx="41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047CA75-6B4F-4553-89C2-12DA94C867A0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91" name="PlaceHolder 55"/>
          <p:cNvSpPr/>
          <p:nvPr/>
        </p:nvSpPr>
        <p:spPr>
          <a:xfrm>
            <a:off x="410400" y="1029960"/>
            <a:ext cx="328356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Кодирование категорий: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Баланс классов: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Ресэмплинг:</a:t>
            </a:r>
            <a:endParaRPr b="0" lang="en-US" sz="15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892" name="PlaceHolder 56"/>
          <p:cNvSpPr/>
          <p:nvPr/>
        </p:nvSpPr>
        <p:spPr>
          <a:xfrm>
            <a:off x="4393800" y="1029960"/>
            <a:ext cx="452088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None, ‘Balanced’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нет, RandomOverSampler, RandomUnderSampler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Num" idx="42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B3A146-786B-44C1-A61F-5CCFDF333A74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94" name="PlaceHolder 59"/>
          <p:cNvSpPr/>
          <p:nvPr/>
        </p:nvSpPr>
        <p:spPr>
          <a:xfrm>
            <a:off x="454320" y="876240"/>
            <a:ext cx="2059560" cy="25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Лучшая модель: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Undesrampling + CatBoost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Test = 0.688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      </a:t>
            </a: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Test = 0.695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95" name="PlaceHolder 57"/>
          <p:cNvSpPr/>
          <p:nvPr/>
        </p:nvSpPr>
        <p:spPr>
          <a:xfrm>
            <a:off x="907920" y="228960"/>
            <a:ext cx="697932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CAT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6" name="" descr=""/>
          <p:cNvPicPr/>
          <p:nvPr/>
        </p:nvPicPr>
        <p:blipFill>
          <a:blip r:embed="rId1"/>
          <a:stretch/>
        </p:blipFill>
        <p:spPr>
          <a:xfrm>
            <a:off x="3756600" y="795600"/>
            <a:ext cx="469944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907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XG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sldNum" idx="43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DBE6028-295E-4145-B174-3AA86179B814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99" name="PlaceHolder 62"/>
          <p:cNvSpPr/>
          <p:nvPr/>
        </p:nvSpPr>
        <p:spPr>
          <a:xfrm>
            <a:off x="410400" y="1029960"/>
            <a:ext cx="328356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Кодирование категорий: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Баланс классов: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Ресэмплинг:</a:t>
            </a:r>
            <a:endParaRPr b="0" lang="en-US" sz="15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900" name="PlaceHolder 63"/>
          <p:cNvSpPr/>
          <p:nvPr/>
        </p:nvSpPr>
        <p:spPr>
          <a:xfrm>
            <a:off x="4393800" y="1029960"/>
            <a:ext cx="4520880" cy="29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OneHotEncoder, задаём min_frequency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нет, баланс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нет, RandomOverSampler, RandomUnderSampler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Num" idx="44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CEC8F80-958A-4A67-9682-6422A3077B0A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02" name="PlaceHolder 65"/>
          <p:cNvSpPr/>
          <p:nvPr/>
        </p:nvSpPr>
        <p:spPr>
          <a:xfrm>
            <a:off x="454320" y="876240"/>
            <a:ext cx="2059560" cy="25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Лучшая модель: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XGBoost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Test = 0.681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      </a:t>
            </a: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Test = 0.689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03" name="PlaceHolder 66"/>
          <p:cNvSpPr/>
          <p:nvPr/>
        </p:nvSpPr>
        <p:spPr>
          <a:xfrm>
            <a:off x="907920" y="228960"/>
            <a:ext cx="697932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XG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BOOST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4" name="" descr=""/>
          <p:cNvPicPr/>
          <p:nvPr/>
        </p:nvPicPr>
        <p:blipFill>
          <a:blip r:embed="rId1"/>
          <a:stretch/>
        </p:blipFill>
        <p:spPr>
          <a:xfrm>
            <a:off x="3810960" y="795600"/>
            <a:ext cx="467172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32"/>
          <p:cNvSpPr/>
          <p:nvPr/>
        </p:nvSpPr>
        <p:spPr>
          <a:xfrm>
            <a:off x="907920" y="228960"/>
            <a:ext cx="697932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ФИНАЛЬНАЯ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МОДЕЛЬ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06" name="" descr=""/>
          <p:cNvPicPr/>
          <p:nvPr/>
        </p:nvPicPr>
        <p:blipFill>
          <a:blip r:embed="rId1"/>
          <a:stretch/>
        </p:blipFill>
        <p:spPr>
          <a:xfrm>
            <a:off x="3045240" y="795600"/>
            <a:ext cx="5440320" cy="3200040"/>
          </a:xfrm>
          <a:prstGeom prst="rect">
            <a:avLst/>
          </a:prstGeom>
          <a:ln w="0">
            <a:noFill/>
          </a:ln>
        </p:spPr>
      </p:pic>
      <p:sp>
        <p:nvSpPr>
          <p:cNvPr id="907" name="PlaceHolder 34"/>
          <p:cNvSpPr/>
          <p:nvPr/>
        </p:nvSpPr>
        <p:spPr>
          <a:xfrm>
            <a:off x="454320" y="876240"/>
            <a:ext cx="2059560" cy="25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Лучшая модель: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Undesrampling + CatBoost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CV Test = 0.688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      </a:t>
            </a: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Test = 0.695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fd7b4"/>
                </a:solidFill>
                <a:latin typeface="Oswald"/>
                <a:ea typeface="Oswald"/>
              </a:rPr>
              <a:t> 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FEATURE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IMPORTANCES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sldNum" idx="45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57F9A9E-31F6-4365-BB37-EF46A5B94814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"/>
          <a:stretch/>
        </p:blipFill>
        <p:spPr>
          <a:xfrm>
            <a:off x="164520" y="1078920"/>
            <a:ext cx="4026600" cy="2737440"/>
          </a:xfrm>
          <a:prstGeom prst="rect">
            <a:avLst/>
          </a:prstGeom>
          <a:ln w="0">
            <a:noFill/>
          </a:ln>
        </p:spPr>
      </p:pic>
      <p:pic>
        <p:nvPicPr>
          <p:cNvPr id="911" name="" descr=""/>
          <p:cNvPicPr/>
          <p:nvPr/>
        </p:nvPicPr>
        <p:blipFill>
          <a:blip r:embed="rId2"/>
          <a:stretch/>
        </p:blipFill>
        <p:spPr>
          <a:xfrm>
            <a:off x="4590360" y="1078920"/>
            <a:ext cx="4026600" cy="273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/>
          </p:nvPr>
        </p:nvSpPr>
        <p:spPr>
          <a:xfrm>
            <a:off x="860040" y="1553040"/>
            <a:ext cx="378000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Вход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Метки аналитики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Характеристики устройства и ПО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Геолокационные признаки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title"/>
          </p:nvPr>
        </p:nvSpPr>
        <p:spPr>
          <a:xfrm>
            <a:off x="884520" y="3978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БИНАРНАЯ 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КЛАССИФИКАЦИЯ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/>
          </p:nvPr>
        </p:nvSpPr>
        <p:spPr>
          <a:xfrm>
            <a:off x="5702400" y="1553040"/>
            <a:ext cx="2726640" cy="208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Выход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Предсказание совершения целевого действия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sldNum" idx="11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3A9F99-F106-4399-80F3-6429429E95E5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fd7b4"/>
                </a:solidFill>
                <a:latin typeface="Oswald"/>
                <a:ea typeface="Oswald"/>
              </a:rPr>
              <a:t> 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FEATURE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IMPORTANCES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sldNum" idx="46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D8B09AB-E5BE-4833-9DDD-B841D20EC222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914" name="" descr=""/>
          <p:cNvPicPr/>
          <p:nvPr/>
        </p:nvPicPr>
        <p:blipFill>
          <a:blip r:embed="rId1"/>
          <a:stretch/>
        </p:blipFill>
        <p:spPr>
          <a:xfrm>
            <a:off x="164520" y="1078920"/>
            <a:ext cx="4026600" cy="2737440"/>
          </a:xfrm>
          <a:prstGeom prst="rect">
            <a:avLst/>
          </a:prstGeom>
          <a:ln w="0">
            <a:noFill/>
          </a:ln>
        </p:spPr>
      </p:pic>
      <p:pic>
        <p:nvPicPr>
          <p:cNvPr id="915" name="" descr=""/>
          <p:cNvPicPr/>
          <p:nvPr/>
        </p:nvPicPr>
        <p:blipFill>
          <a:blip r:embed="rId2"/>
          <a:stretch/>
        </p:blipFill>
        <p:spPr>
          <a:xfrm>
            <a:off x="4590360" y="1078920"/>
            <a:ext cx="4026600" cy="273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051560" y="228600"/>
            <a:ext cx="697932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2fd7b4"/>
                </a:solidFill>
                <a:latin typeface="Oswald"/>
                <a:ea typeface="Oswald"/>
              </a:rPr>
              <a:t>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ВЫВОДЫ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sldNum" idx="47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24BF535-3677-4625-96E7-E023CE8E2977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18" name="PlaceHolder 52"/>
          <p:cNvSpPr/>
          <p:nvPr/>
        </p:nvSpPr>
        <p:spPr>
          <a:xfrm>
            <a:off x="577800" y="855000"/>
            <a:ext cx="8155440" cy="32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Веса классов почти не дали прироста целевой метрики (немного CatBoost)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Случайный лес и бустинг можно обучать как c Oversampling, так и с Undersampling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B случае Oversampling надо уменьшить число деревьев в лесе, чтобы ускорить обучение модели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BalancedRandomForestClassifier показал лучший результат среди случайных лесов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Target Encoder + Polynomial Features + Logistic Regression дали относительно неплохой результат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Финальная модель – СatBoost, RandomUnderSampler. ROC-AUC = 0.695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1275120" y="1278720"/>
            <a:ext cx="657648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0" spc="-1" strike="noStrike">
                <a:solidFill>
                  <a:srgbClr val="00cef6"/>
                </a:solidFill>
                <a:latin typeface="Oswald"/>
                <a:ea typeface="Oswald"/>
              </a:rPr>
              <a:t>THANKS!</a:t>
            </a:r>
            <a:endParaRPr b="0" lang="en-US" sz="10000" spc="-1" strike="noStrike">
              <a:latin typeface="Arial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subTitle"/>
          </p:nvPr>
        </p:nvSpPr>
        <p:spPr>
          <a:xfrm>
            <a:off x="1275120" y="2325600"/>
            <a:ext cx="6576480" cy="1663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Any questions?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You can find me at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@arsenium_ml / ars.marin@mail.ru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48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6EFBC1D-D80A-4FBF-AB12-E9F2920423EA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047600" y="100800"/>
            <a:ext cx="6980040" cy="6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ЦЕЛИ И ЗАДАЧИ 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ПРОЕКТА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1083960" y="1009800"/>
            <a:ext cx="2211120" cy="12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Метрика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ROC-AUC ~0.65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3845160" y="1009800"/>
            <a:ext cx="2211120" cy="12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Формат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Python скрипт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Localhost web app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/>
          </p:nvPr>
        </p:nvSpPr>
        <p:spPr>
          <a:xfrm>
            <a:off x="6606360" y="1009800"/>
            <a:ext cx="2211120" cy="12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Feature engineering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Линейная независимость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Интерпретуриемость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Значимость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/>
          </p:nvPr>
        </p:nvSpPr>
        <p:spPr>
          <a:xfrm>
            <a:off x="1083960" y="2895480"/>
            <a:ext cx="2211120" cy="12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Сервис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Вход:  utm_*, device_*, geo_*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Выход: 0/1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4" name="PlaceHolder 6"/>
          <p:cNvSpPr>
            <a:spLocks noGrp="1"/>
          </p:cNvSpPr>
          <p:nvPr>
            <p:ph/>
          </p:nvPr>
        </p:nvSpPr>
        <p:spPr>
          <a:xfrm>
            <a:off x="3845160" y="2895480"/>
            <a:ext cx="2211120" cy="12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Модель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релевантность для решения поставленной задачи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35" name="PlaceHolder 7"/>
          <p:cNvSpPr>
            <a:spLocks noGrp="1"/>
          </p:cNvSpPr>
          <p:nvPr>
            <p:ph/>
          </p:nvPr>
        </p:nvSpPr>
        <p:spPr>
          <a:xfrm>
            <a:off x="6606360" y="2895480"/>
            <a:ext cx="2211120" cy="128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Реализация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Масштабируемость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Корректность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Время отклика &lt; 3 сек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  <p:grpSp>
        <p:nvGrpSpPr>
          <p:cNvPr id="736" name="Google Shape;633;p 2"/>
          <p:cNvGrpSpPr/>
          <p:nvPr/>
        </p:nvGrpSpPr>
        <p:grpSpPr>
          <a:xfrm>
            <a:off x="623520" y="1195920"/>
            <a:ext cx="447840" cy="478080"/>
            <a:chOff x="623520" y="1195920"/>
            <a:chExt cx="447840" cy="478080"/>
          </a:xfrm>
        </p:grpSpPr>
        <p:sp>
          <p:nvSpPr>
            <p:cNvPr id="737" name="Google Shape;634;p 2"/>
            <p:cNvSpPr/>
            <p:nvPr/>
          </p:nvSpPr>
          <p:spPr>
            <a:xfrm>
              <a:off x="623520" y="1255320"/>
              <a:ext cx="392760" cy="3927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Google Shape;635;p 2"/>
            <p:cNvSpPr/>
            <p:nvPr/>
          </p:nvSpPr>
          <p:spPr>
            <a:xfrm>
              <a:off x="729360" y="1361160"/>
              <a:ext cx="181080" cy="18108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Google Shape;636;p 2"/>
            <p:cNvSpPr/>
            <p:nvPr/>
          </p:nvSpPr>
          <p:spPr>
            <a:xfrm>
              <a:off x="635040" y="1613880"/>
              <a:ext cx="64800" cy="6012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637;p 2"/>
            <p:cNvSpPr/>
            <p:nvPr/>
          </p:nvSpPr>
          <p:spPr>
            <a:xfrm>
              <a:off x="941040" y="1613880"/>
              <a:ext cx="64080" cy="6012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Google Shape;638;p 2"/>
            <p:cNvSpPr/>
            <p:nvPr/>
          </p:nvSpPr>
          <p:spPr>
            <a:xfrm>
              <a:off x="815400" y="1195920"/>
              <a:ext cx="255960" cy="26064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2" name="Google Shape;639;p 2"/>
          <p:cNvSpPr/>
          <p:nvPr/>
        </p:nvSpPr>
        <p:spPr>
          <a:xfrm>
            <a:off x="637200" y="3096000"/>
            <a:ext cx="397440" cy="42012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3" name="Google Shape;640;p 2"/>
          <p:cNvGrpSpPr/>
          <p:nvPr/>
        </p:nvGrpSpPr>
        <p:grpSpPr>
          <a:xfrm>
            <a:off x="3430440" y="1195920"/>
            <a:ext cx="396720" cy="365400"/>
            <a:chOff x="3430440" y="1195920"/>
            <a:chExt cx="396720" cy="365400"/>
          </a:xfrm>
        </p:grpSpPr>
        <p:sp>
          <p:nvSpPr>
            <p:cNvPr id="744" name="Google Shape;641;p 2"/>
            <p:cNvSpPr/>
            <p:nvPr/>
          </p:nvSpPr>
          <p:spPr>
            <a:xfrm>
              <a:off x="3430440" y="1340640"/>
              <a:ext cx="80280" cy="20016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642;p 2"/>
            <p:cNvSpPr/>
            <p:nvPr/>
          </p:nvSpPr>
          <p:spPr>
            <a:xfrm>
              <a:off x="3541680" y="1195920"/>
              <a:ext cx="285480" cy="3654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6" name="Google Shape;643;p 2"/>
          <p:cNvSpPr/>
          <p:nvPr/>
        </p:nvSpPr>
        <p:spPr>
          <a:xfrm>
            <a:off x="6170400" y="3096000"/>
            <a:ext cx="447840" cy="44784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7" name="Google Shape;644;p 4"/>
          <p:cNvGrpSpPr/>
          <p:nvPr/>
        </p:nvGrpSpPr>
        <p:grpSpPr>
          <a:xfrm>
            <a:off x="3344400" y="3096000"/>
            <a:ext cx="486360" cy="409320"/>
            <a:chOff x="3344400" y="3096000"/>
            <a:chExt cx="486360" cy="409320"/>
          </a:xfrm>
        </p:grpSpPr>
        <p:sp>
          <p:nvSpPr>
            <p:cNvPr id="748" name="Google Shape;645;p 4"/>
            <p:cNvSpPr/>
            <p:nvPr/>
          </p:nvSpPr>
          <p:spPr>
            <a:xfrm>
              <a:off x="3756600" y="3465720"/>
              <a:ext cx="54000" cy="396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646;p 4"/>
            <p:cNvSpPr/>
            <p:nvPr/>
          </p:nvSpPr>
          <p:spPr>
            <a:xfrm>
              <a:off x="3364560" y="3465720"/>
              <a:ext cx="54000" cy="3960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647;p 4"/>
            <p:cNvSpPr/>
            <p:nvPr/>
          </p:nvSpPr>
          <p:spPr>
            <a:xfrm>
              <a:off x="3344400" y="3096000"/>
              <a:ext cx="486360" cy="34092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1" name="Google Shape;648;p 4"/>
          <p:cNvGrpSpPr/>
          <p:nvPr/>
        </p:nvGrpSpPr>
        <p:grpSpPr>
          <a:xfrm>
            <a:off x="6327000" y="1195920"/>
            <a:ext cx="262440" cy="438480"/>
            <a:chOff x="6327000" y="1195920"/>
            <a:chExt cx="262440" cy="438480"/>
          </a:xfrm>
        </p:grpSpPr>
        <p:sp>
          <p:nvSpPr>
            <p:cNvPr id="752" name="Google Shape;649;p 4"/>
            <p:cNvSpPr/>
            <p:nvPr/>
          </p:nvSpPr>
          <p:spPr>
            <a:xfrm>
              <a:off x="6410880" y="1580760"/>
              <a:ext cx="94680" cy="79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650;p 4"/>
            <p:cNvSpPr/>
            <p:nvPr/>
          </p:nvSpPr>
          <p:spPr>
            <a:xfrm>
              <a:off x="6410880" y="1542960"/>
              <a:ext cx="94680" cy="792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Google Shape;651;p 4"/>
            <p:cNvSpPr/>
            <p:nvPr/>
          </p:nvSpPr>
          <p:spPr>
            <a:xfrm>
              <a:off x="6410880" y="1618560"/>
              <a:ext cx="94680" cy="158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Google Shape;652;p 4"/>
            <p:cNvSpPr/>
            <p:nvPr/>
          </p:nvSpPr>
          <p:spPr>
            <a:xfrm>
              <a:off x="6415200" y="1355760"/>
              <a:ext cx="86760" cy="15732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Google Shape;653;p 4"/>
            <p:cNvSpPr/>
            <p:nvPr/>
          </p:nvSpPr>
          <p:spPr>
            <a:xfrm>
              <a:off x="6327000" y="1195920"/>
              <a:ext cx="262440" cy="31752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7" name="PlaceHolder 8"/>
          <p:cNvSpPr>
            <a:spLocks noGrp="1"/>
          </p:cNvSpPr>
          <p:nvPr>
            <p:ph type="sldNum" idx="12"/>
          </p:nvPr>
        </p:nvSpPr>
        <p:spPr>
          <a:xfrm>
            <a:off x="8556840" y="4826160"/>
            <a:ext cx="53208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606BC3-1A27-4B06-8164-B2CC9B81E2FC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914400" y="3391200"/>
            <a:ext cx="65923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Oswald"/>
                <a:ea typeface="Oswald"/>
              </a:rPr>
              <a:t>Формирование датасета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9" name="Google Shape;487;p 3"/>
          <p:cNvSpPr/>
          <p:nvPr/>
        </p:nvSpPr>
        <p:spPr>
          <a:xfrm>
            <a:off x="7416720" y="3661920"/>
            <a:ext cx="17431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0" spc="-1" strike="noStrike">
                <a:solidFill>
                  <a:srgbClr val="3c78d8"/>
                </a:solidFill>
                <a:latin typeface="Oswald"/>
                <a:ea typeface="Oswald"/>
              </a:rPr>
              <a:t>2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ldNum" idx="13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08D70C8-0121-4A84-9456-54E5B48CE1C6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/>
          </p:nvPr>
        </p:nvSpPr>
        <p:spPr>
          <a:xfrm>
            <a:off x="561960" y="1597320"/>
            <a:ext cx="1494000" cy="1859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session_id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client_id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visit_date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visit_time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visit_number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title"/>
          </p:nvPr>
        </p:nvSpPr>
        <p:spPr>
          <a:xfrm>
            <a:off x="2081880" y="320040"/>
            <a:ext cx="4619160" cy="417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ВХОДНЫЕ ДАННЫЕ</a:t>
            </a:r>
            <a:r>
              <a:rPr b="1" lang="en" sz="2000" spc="-1" strike="noStrike">
                <a:solidFill>
                  <a:srgbClr val="00cef6"/>
                </a:solidFill>
                <a:latin typeface="Oswald"/>
                <a:ea typeface="Oswald"/>
              </a:rPr>
              <a:t> </a:t>
            </a: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– SESSIONS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14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02C6AB7-FACE-49A0-B220-D699AA669378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64" name="PlaceHolder 11"/>
          <p:cNvSpPr/>
          <p:nvPr/>
        </p:nvSpPr>
        <p:spPr>
          <a:xfrm>
            <a:off x="2331000" y="1597320"/>
            <a:ext cx="1722600" cy="18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utm_source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utm_medium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utm_campaign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utm_adcontent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utm_keyword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5" name="PlaceHolder 13"/>
          <p:cNvSpPr/>
          <p:nvPr/>
        </p:nvSpPr>
        <p:spPr>
          <a:xfrm>
            <a:off x="4328280" y="1597320"/>
            <a:ext cx="2726640" cy="18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device_os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device_brand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device_model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device_screen_resolution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device_browser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6" name="PlaceHolder 14"/>
          <p:cNvSpPr/>
          <p:nvPr/>
        </p:nvSpPr>
        <p:spPr>
          <a:xfrm>
            <a:off x="7258320" y="1597320"/>
            <a:ext cx="1355040" cy="18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geo_country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geo_city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7" name="PlaceHolder 15"/>
          <p:cNvSpPr/>
          <p:nvPr/>
        </p:nvSpPr>
        <p:spPr>
          <a:xfrm>
            <a:off x="2646000" y="914400"/>
            <a:ext cx="341640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Одна строка – один визит на сайт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8" name="PlaceHolder 16"/>
          <p:cNvSpPr/>
          <p:nvPr/>
        </p:nvSpPr>
        <p:spPr>
          <a:xfrm>
            <a:off x="3143520" y="3680280"/>
            <a:ext cx="216720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324a"/>
                </a:solidFill>
                <a:latin typeface="Oswald"/>
                <a:ea typeface="Oswald"/>
              </a:rPr>
              <a:t>~2  млн записей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/>
          </p:nvPr>
        </p:nvSpPr>
        <p:spPr>
          <a:xfrm>
            <a:off x="963000" y="1712520"/>
            <a:ext cx="1376280" cy="1583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session_id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hit_date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hit_time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hit_number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title"/>
          </p:nvPr>
        </p:nvSpPr>
        <p:spPr>
          <a:xfrm>
            <a:off x="2287080" y="284040"/>
            <a:ext cx="432756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ВХОДНЫЕ ДАННЫЕ –  HITS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15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F00E47-3BE3-4F30-AEC6-9B7ADF47FD92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72" name="PlaceHolder 22"/>
          <p:cNvSpPr/>
          <p:nvPr/>
        </p:nvSpPr>
        <p:spPr>
          <a:xfrm>
            <a:off x="6508800" y="1712520"/>
            <a:ext cx="170820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event_category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event_action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event_label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event_value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3" name="PlaceHolder 23"/>
          <p:cNvSpPr/>
          <p:nvPr/>
        </p:nvSpPr>
        <p:spPr>
          <a:xfrm>
            <a:off x="1600200" y="914400"/>
            <a:ext cx="569844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Одна строка – одно действие в рамках визита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4" name="PlaceHolder 24"/>
          <p:cNvSpPr/>
          <p:nvPr/>
        </p:nvSpPr>
        <p:spPr>
          <a:xfrm>
            <a:off x="3314520" y="3680280"/>
            <a:ext cx="216720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28324a"/>
                </a:solidFill>
                <a:latin typeface="Oswald"/>
                <a:ea typeface="Oswald"/>
              </a:rPr>
              <a:t>~15  млн записей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5" name="PlaceHolder 20"/>
          <p:cNvSpPr/>
          <p:nvPr/>
        </p:nvSpPr>
        <p:spPr>
          <a:xfrm>
            <a:off x="3621240" y="1712520"/>
            <a:ext cx="160488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hit_type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hit_referer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3c78d8"/>
                </a:solidFill>
                <a:latin typeface="Source Sans Pro"/>
                <a:ea typeface="Source Sans Pro"/>
              </a:rPr>
              <a:t>hit_page_path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/>
          </p:nvPr>
        </p:nvSpPr>
        <p:spPr>
          <a:xfrm>
            <a:off x="914400" y="1107720"/>
            <a:ext cx="2811960" cy="2726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Действия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view_card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view_new_card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sub_landing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go_to_car_card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sub_view_cars_click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search_form_region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...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230 значений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title"/>
          </p:nvPr>
        </p:nvSpPr>
        <p:spPr>
          <a:xfrm>
            <a:off x="2359080" y="320040"/>
            <a:ext cx="4327560" cy="441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3c78d8"/>
                </a:solidFill>
                <a:latin typeface="Oswald"/>
                <a:ea typeface="Oswald"/>
              </a:rPr>
              <a:t>ЦЕЛЕВАЯ ПЕРЕМЕННАЯ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16"/>
          </p:nvPr>
        </p:nvSpPr>
        <p:spPr>
          <a:xfrm>
            <a:off x="8556840" y="4826160"/>
            <a:ext cx="531360" cy="30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Oswald"/>
                <a:ea typeface="Oswa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1DA2DB3-7540-4E3D-B523-2A059020C003}" type="slidenum">
              <a:rPr b="0" lang="en" sz="1000" spc="-1" strike="noStrike">
                <a:solidFill>
                  <a:srgbClr val="ffffff"/>
                </a:solidFill>
                <a:latin typeface="Oswald"/>
                <a:ea typeface="Oswald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79" name="PlaceHolder 17"/>
          <p:cNvSpPr/>
          <p:nvPr/>
        </p:nvSpPr>
        <p:spPr>
          <a:xfrm>
            <a:off x="5486760" y="1107720"/>
            <a:ext cx="3205080" cy="27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Целевые действия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sub_car_claim_click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sub_car_claim_submit_click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sub_open_dialog_click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sub_custom_question_submit_click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sub_call_number_click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sub_callback_submit_click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sub_submit_success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rgbClr val="28324a"/>
                </a:solidFill>
                <a:latin typeface="Source Sans Pro"/>
                <a:ea typeface="Source Sans Pro"/>
              </a:rPr>
              <a:t>sub_car_request_submit_click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2023-05-10T13:39:10Z</dcterms:modified>
  <cp:revision>144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