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3185-73FC-42CD-ADC5-84EC5F5D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2D0AFD-CBB8-41D4-BA99-C40F9443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5F53A-C36C-46D0-B298-A96FF002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B830B-6D01-4821-B665-899D19E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74246-BE3C-488F-8066-9CA90602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3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4E16D-51FE-49C9-8DC4-86DB9BC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AD311D-05E1-4E41-B27C-BAE007307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4F848-C1B7-481C-A797-BF81E812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C4972-ED19-4815-9E7D-03FAEA02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4B2DC-3165-46E7-9211-B369FA7F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0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15861C-65CA-46E7-8890-01F8EA47C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0505E0-B0CF-451F-BECF-A074A06A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F0E84-9FAE-4BAB-B519-B2060447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3AA2F-D645-4F16-AACC-DDEFFD9C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6A0C9-001F-4BB4-8D99-0A920D12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2A64-F27A-4C3C-99D1-E27FE2EB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0B311-2BC1-46D3-A221-3C88D8BD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B5843-C792-4AF5-8F9D-1BC5A2BC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45E04B-BC4D-4ECD-996F-B10444C3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FA5DD-D230-4B8A-8485-1930777A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64120-3264-4F81-9965-078DD831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BDDEFB-57EA-4812-8A79-6F87FBBB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271AB-7A31-443C-9DF7-F6F0CB5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6F4BA-AE84-4863-BCBD-1322F802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C0C03-10EA-424C-A198-8D35DAE0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23EF3-15DB-4653-806A-0B785DF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CF042-FEB4-4CCD-8C8F-C0233DA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579A29-BD12-4D0A-BC89-204AC813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ED12A-B0BB-46D0-848C-6768CDF6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11B7A0-85B9-407D-958E-A8D496D8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0B7F39-5886-4A3E-86E7-EF4BBBC1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3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386A6-F313-4886-85E1-9C7A4E23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A43322-0FDE-4CD1-B774-BABE3236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318A2D-DAA2-40AC-8E1A-F82AFF14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7C32F4-3A11-4599-B4BB-80AFBB308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E14C8C-367D-4C07-B558-EB4CC394E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BB5ABC-7082-448A-80C1-AC61E6C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8267A6-5F4A-4E01-89E1-B93C5F9D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6A8D79-4B55-4344-B8E1-AE4AEA0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0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C52E0-D0FA-4811-AEE8-26F4671F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ED27CB-B186-48BC-9D16-493F30C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00768C-E32D-4974-8FB5-4C142CD7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E91AC6-6AFC-4BDB-96A8-0BC0E21A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D5CF96-F786-4839-A34D-A69CDC97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9A2D27-3315-4AC7-ADB5-114E0D77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F43000-B950-4E43-B702-6EE8EAFA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2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5035E-6013-431E-8CD4-50203316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72E0B-5E66-4BE9-8925-A19731C5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5F42B5-6D6E-44D9-8153-B2B3C54B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6C6E1-7F93-4202-B892-2471C711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8CADE-DDA4-449B-8F0D-2159C735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1E1F0-E302-4A25-80AD-D03F0528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2D2C5-4314-40D0-84B7-9B74DB70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3AD165-6402-4DE6-838E-2AD47A952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D37FD1-EC35-443C-BA06-CAA94CFF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8EA1EC-2FA7-4053-B2F7-0F098E4E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383182-6006-43ED-BD2A-48C706AC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6D5FF-50DD-4655-8821-D0060FF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50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8589-13B9-4CC8-8D3A-41CA5FF8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C43E3-7862-4187-A119-D42B00BC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39C4B-929E-4AB7-9BEE-A0C045C9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3E36-E97C-4488-86F3-1E8494147375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E45-2E42-452D-980E-D1B14FDC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D8824-ECD8-4447-9ECA-C52E5D81B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3D30-E3F6-4E83-AC93-596F9DB9C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4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CE4CA-5E76-435D-9763-0BF3E18CA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мобильного приложения для вычисления периметров фигур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A48CBD-7F6D-4DC9-A150-F4DE8806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6713"/>
            <a:ext cx="9144000" cy="1655762"/>
          </a:xfrm>
        </p:spPr>
        <p:txBody>
          <a:bodyPr/>
          <a:lstStyle/>
          <a:p>
            <a:r>
              <a:rPr lang="ru-RU" dirty="0"/>
              <a:t>Работу выполнил</a:t>
            </a:r>
            <a:r>
              <a:rPr lang="en-US" dirty="0"/>
              <a:t>: </a:t>
            </a:r>
            <a:r>
              <a:rPr lang="ru-RU" dirty="0"/>
              <a:t>Кузьмин Арсений Андреевич</a:t>
            </a:r>
            <a:r>
              <a:rPr lang="en-US" dirty="0"/>
              <a:t>,</a:t>
            </a:r>
            <a:r>
              <a:rPr lang="ru-RU" dirty="0"/>
              <a:t> 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107509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75F296-334E-464A-BCE4-6D80188B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061"/>
            <a:ext cx="10515600" cy="60468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Название приложения</a:t>
            </a:r>
            <a:r>
              <a:rPr lang="en-US" dirty="0"/>
              <a:t>: KuzminAA_01_02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  <a:endParaRPr lang="en-US" dirty="0"/>
          </a:p>
          <a:p>
            <a:r>
              <a:rPr lang="ru-RU" dirty="0"/>
              <a:t>Экраны приложения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MainActivity2               MainActivity3                         MainActivity4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7D4664-D7DE-4CD2-A1CB-ADB0C152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11" y="1932550"/>
            <a:ext cx="2263780" cy="3990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197F94-B675-406A-BF1B-815928CA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107" y="1932549"/>
            <a:ext cx="2250947" cy="39905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98F3BA-74B9-8166-8ADA-73A23BA8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70" y="1932548"/>
            <a:ext cx="2250947" cy="39905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0D69BF-3A54-5AFC-DFB7-7ED68AEFF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70" y="4866684"/>
            <a:ext cx="2187213" cy="571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3A81F8-B966-4721-1E97-9EE221461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03" y="934851"/>
            <a:ext cx="504497" cy="5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0C0BE-4129-4454-978D-54D25D5F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780B6B-86C7-4FEA-BF0F-480E65B55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773" y="1775291"/>
            <a:ext cx="2552784" cy="4351338"/>
          </a:xfrm>
        </p:spPr>
      </p:pic>
    </p:spTree>
    <p:extLst>
      <p:ext uri="{BB962C8B-B14F-4D97-AF65-F5344CB8AC3E}">
        <p14:creationId xmlns:p14="http://schemas.microsoft.com/office/powerpoint/2010/main" val="7402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1DC97-73CB-7FB5-61C0-93E7E729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FFDE8B-D427-940E-02D8-5A07C034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26" y="2296140"/>
            <a:ext cx="10515600" cy="673413"/>
          </a:xfrm>
        </p:spPr>
      </p:pic>
    </p:spTree>
    <p:extLst>
      <p:ext uri="{BB962C8B-B14F-4D97-AF65-F5344CB8AC3E}">
        <p14:creationId xmlns:p14="http://schemas.microsoft.com/office/powerpoint/2010/main" val="158001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78FA6-F09E-4D74-A268-D3F568AF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решения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550611-27B2-40B1-8E87-C16CAFD6D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34398" cy="179244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F99550-07BC-4339-974D-D64B3030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4" y="3814573"/>
            <a:ext cx="4402946" cy="24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4DC2A-D4E5-4F1A-87AD-C51F0F7A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060CA4-A915-4206-8C70-68C987AB5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6902"/>
            <a:ext cx="8185291" cy="4351338"/>
          </a:xfrm>
        </p:spPr>
      </p:pic>
    </p:spTree>
    <p:extLst>
      <p:ext uri="{BB962C8B-B14F-4D97-AF65-F5344CB8AC3E}">
        <p14:creationId xmlns:p14="http://schemas.microsoft.com/office/powerpoint/2010/main" val="2336158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вычисления периметров фигур</vt:lpstr>
      <vt:lpstr>Презентация PowerPoint</vt:lpstr>
      <vt:lpstr>Схема классов</vt:lpstr>
      <vt:lpstr>Производительность</vt:lpstr>
      <vt:lpstr>Архитектурные решения</vt:lpstr>
      <vt:lpstr>Используемые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вычисления периметров фигур</dc:title>
  <dc:creator>305-8</dc:creator>
  <cp:lastModifiedBy>Арсений Кузьмин</cp:lastModifiedBy>
  <cp:revision>8</cp:revision>
  <dcterms:created xsi:type="dcterms:W3CDTF">2024-11-25T08:57:08Z</dcterms:created>
  <dcterms:modified xsi:type="dcterms:W3CDTF">2024-11-25T11:34:26Z</dcterms:modified>
</cp:coreProperties>
</file>