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B11BB-1ADB-C47A-22F5-922B1518C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8F6974-B949-A654-6A4E-EF1F19BBE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E5BBA5-DB86-758C-C9AE-82F43343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403-45DD-4E6A-BDB9-2BB58A68EA9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E5A875-E02C-98CE-0C81-FD9CF851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96A7F-1360-483B-1EB8-E9F83DD8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E02E-7F71-48DB-B44D-2B2878DDA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71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2033D-ED2D-1B41-B4BA-FAD723A4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6F89AE-3677-0F40-F8CE-74B980CAE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D8DB05-D7A2-5956-7C1A-6E31AC31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403-45DD-4E6A-BDB9-2BB58A68EA9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E464A-C0FA-2A18-1200-F4B2047F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96F6CB-6898-CAE0-7495-01C0E756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E02E-7F71-48DB-B44D-2B2878DDA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78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A15323-41D6-5D50-5DE4-B7244D7C7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9CA668-B776-76D9-7083-98D7F88C7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4F28D2-77F0-8854-4BA3-C5515E4F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403-45DD-4E6A-BDB9-2BB58A68EA9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10026-AFAC-F14D-B9AB-49973C07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5FE236-A612-F05A-70C3-5DBCB5C5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E02E-7F71-48DB-B44D-2B2878DDA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51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F5F13-B390-D289-7F40-7F570394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19A34-D6E2-A7AD-5DB3-0BBE1D90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722AF3-B8B5-8D4E-5433-2B5BB520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403-45DD-4E6A-BDB9-2BB58A68EA9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114C9C-2B79-FF0F-9BE0-2392089C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84D472-0244-5F0B-5751-4235183A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E02E-7F71-48DB-B44D-2B2878DDA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4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3FF49-0AC3-AC51-965E-3486F997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87A791-9DC3-3170-17FD-589A413A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6F3858-49CF-2716-8838-160D3769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403-45DD-4E6A-BDB9-2BB58A68EA9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DD6376-6ADA-6221-F347-3F513E29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917799-67F9-1F64-8A3A-4F8BD9BE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E02E-7F71-48DB-B44D-2B2878DDA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3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F0A68-0C0C-A600-7023-F4589EB4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7A3C7-6640-92E7-D065-0A5A74218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D61834-1A1E-5E6C-1C5A-C7BA52B8A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F52CAD-4365-85F9-48E1-687A434E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403-45DD-4E6A-BDB9-2BB58A68EA9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DD35E1-25D9-20DB-343A-614A1647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C66FFD-B9C9-D987-DED2-A2B02A3E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E02E-7F71-48DB-B44D-2B2878DDA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84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7E43F-226B-EDF9-B732-65FBA678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AAAEA4-E1FD-E429-5B9F-778459ACE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0F3F67-425F-06A2-E436-F37E7F3DD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C79C8F-8E0E-2E20-7004-D0BE0498E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4608E-D35C-663D-84F7-C8A3CAAAE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6C1FDC-8352-3B22-2C23-72817FB5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403-45DD-4E6A-BDB9-2BB58A68EA9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CF4C76-181A-0590-E17B-CB4BFADA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E98F85-384A-6D09-78C9-A5CFA875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E02E-7F71-48DB-B44D-2B2878DDA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83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B91C2-FF97-4278-8A7E-16C414B6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77B03C-0A6A-1A86-6639-C3394F2E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403-45DD-4E6A-BDB9-2BB58A68EA9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CBE19-0ABB-4ECF-3E65-6A6436BA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81A485-E130-706C-C5C6-BAE45667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E02E-7F71-48DB-B44D-2B2878DDA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97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2096CC-3880-F10E-F988-7F4AFB82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403-45DD-4E6A-BDB9-2BB58A68EA9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87F7ED-95A3-8F0C-9957-96828A7E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A240B1-22DF-D153-B38A-727CC6DF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E02E-7F71-48DB-B44D-2B2878DDA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74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41743-6C90-E7BE-9B25-4D006867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C3B315-9DB0-92AA-3ED7-CE0FD0F1B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EBCB6A-44E6-93D8-F40A-80B57524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750720-3ECE-B4D5-3031-8C947170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403-45DD-4E6A-BDB9-2BB58A68EA9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3A92FE-5C33-3A64-A61E-C3FB383C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2AD58E-39FA-D6AB-379A-720F2A11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E02E-7F71-48DB-B44D-2B2878DDA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68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5D5AA-ABEB-52FB-D4D3-43FC1530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620A69-A69D-8766-AE6F-6D9DCFB29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A7E8E1-1F9E-FC36-EEAB-E46382FD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FD0496-2E1A-E229-4183-96340EA5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403-45DD-4E6A-BDB9-2BB58A68EA9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EE1C7E-7916-7EAD-B0B7-471112A8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C149DA-57DA-7381-4771-1B0F41B2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E02E-7F71-48DB-B44D-2B2878DDA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54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D14E2-8E49-6F5A-E560-3A82CFF9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EFDE28-3BF0-8287-536C-52B07859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D43D6D-04FC-E8D3-9C91-0BF949DE5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03403-45DD-4E6A-BDB9-2BB58A68EA9C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E89146-C049-3BEF-A541-17A909E1E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79267-4517-4863-20D3-AD6165A82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E02E-7F71-48DB-B44D-2B2878DDA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B26E9-BA09-B416-9190-B7FCAA964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pc="-414" dirty="0" err="1">
                <a:solidFill>
                  <a:schemeClr val="tx1"/>
                </a:solidFill>
                <a:cs typeface="Times New Roman" panose="02020603050405020304" pitchFamily="18" charset="0"/>
              </a:rPr>
              <a:t>Разработка</a:t>
            </a:r>
            <a:r>
              <a:rPr lang="en-US" b="1" spc="-414" dirty="0">
                <a:solidFill>
                  <a:schemeClr val="tx1"/>
                </a:solidFill>
                <a:cs typeface="Times New Roman" panose="02020603050405020304" pitchFamily="18" charset="0"/>
              </a:rPr>
              <a:t> и </a:t>
            </a:r>
            <a:r>
              <a:rPr lang="en-US" b="1" spc="-414" dirty="0" err="1">
                <a:solidFill>
                  <a:schemeClr val="tx1"/>
                </a:solidFill>
                <a:cs typeface="Times New Roman" panose="02020603050405020304" pitchFamily="18" charset="0"/>
              </a:rPr>
              <a:t>создание</a:t>
            </a:r>
            <a:r>
              <a:rPr lang="en-US" b="1" spc="-414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b="1" spc="-414" dirty="0" err="1">
                <a:solidFill>
                  <a:schemeClr val="tx1"/>
                </a:solidFill>
                <a:cs typeface="Times New Roman" panose="02020603050405020304" pitchFamily="18" charset="0"/>
              </a:rPr>
              <a:t>программы</a:t>
            </a:r>
            <a:r>
              <a:rPr lang="en-US" b="1" spc="-414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b="1" spc="-414" dirty="0" err="1">
                <a:solidFill>
                  <a:schemeClr val="tx1"/>
                </a:solidFill>
                <a:cs typeface="Times New Roman" panose="02020603050405020304" pitchFamily="18" charset="0"/>
              </a:rPr>
              <a:t>для</a:t>
            </a:r>
            <a:r>
              <a:rPr lang="en-US" b="1" spc="-414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spc="-414" dirty="0">
                <a:solidFill>
                  <a:schemeClr val="tx1"/>
                </a:solidFill>
                <a:cs typeface="Times New Roman" panose="02020603050405020304" pitchFamily="18" charset="0"/>
              </a:rPr>
              <a:t>кинотеатра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833A15-B281-DA53-528A-C31A2F788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008" y="4351282"/>
            <a:ext cx="5423338" cy="1973843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spcBef>
                <a:spcPct val="0"/>
              </a:spcBef>
            </a:pPr>
            <a:r>
              <a:rPr lang="en-US" sz="2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Работу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Кузьмин Арсений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70000"/>
              </a:lnSpc>
              <a:spcBef>
                <a:spcPct val="0"/>
              </a:spcBef>
            </a:pPr>
            <a:r>
              <a:rPr lang="en-US" sz="2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Руководитель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ru-RU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Мирошниченко Г.В.</a:t>
            </a:r>
            <a:endParaRPr lang="en-US" sz="2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  <a:spcBef>
                <a:spcPct val="0"/>
              </a:spcBef>
            </a:pPr>
            <a:r>
              <a:rPr lang="en-US" sz="2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Группа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Пр-31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0AE6A-18D3-C0DE-44D3-9359268CF787}"/>
              </a:ext>
            </a:extLst>
          </p:cNvPr>
          <p:cNvSpPr txBox="1"/>
          <p:nvPr/>
        </p:nvSpPr>
        <p:spPr>
          <a:xfrm>
            <a:off x="1524000" y="359454"/>
            <a:ext cx="9795641" cy="126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47"/>
              </a:lnSpc>
            </a:pPr>
            <a:r>
              <a:rPr lang="en-US" sz="1800" spc="50" dirty="0">
                <a:latin typeface="+mj-lt"/>
                <a:cs typeface="Times New Roman" panose="02020603050405020304" pitchFamily="18" charset="0"/>
              </a:rPr>
              <a:t>МИНИСТЕРСТВО ОБРАЗОВАНИЯ </a:t>
            </a:r>
            <a:r>
              <a:rPr lang="ru-RU" sz="1800" spc="50" dirty="0">
                <a:latin typeface="+mj-lt"/>
                <a:cs typeface="Times New Roman" panose="02020603050405020304" pitchFamily="18" charset="0"/>
              </a:rPr>
              <a:t>И МОЛОДЕЖНОЙ ПОЛИТИКИ</a:t>
            </a:r>
            <a:r>
              <a:rPr lang="en-US" sz="1800" spc="50" dirty="0">
                <a:latin typeface="+mj-lt"/>
                <a:cs typeface="Times New Roman" panose="02020603050405020304" pitchFamily="18" charset="0"/>
              </a:rPr>
              <a:t> СВЕРДЛОВСКОЙ ОБЛАСТИ</a:t>
            </a:r>
          </a:p>
          <a:p>
            <a:pPr>
              <a:lnSpc>
                <a:spcPts val="3547"/>
              </a:lnSpc>
            </a:pPr>
            <a:r>
              <a:rPr lang="en-US" sz="1800" spc="50" dirty="0">
                <a:latin typeface="+mj-lt"/>
                <a:cs typeface="Times New Roman" panose="02020603050405020304" pitchFamily="18" charset="0"/>
              </a:rPr>
              <a:t> ГАПОУ СО «ЕКАТЕРИНБУРГСКИЙ КОЛЛЕДЖ ТРАНСПОРТНОГО СТРОИТЕЛЬСТВА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64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FAAA6-D2F5-BA16-B521-7189E577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покупки билетов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2B7650-C7DD-B02E-7B5A-BB203FF12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811" y="1756256"/>
            <a:ext cx="212549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3C8CC-C2E5-C902-F75E-5F842AB5B3B7}"/>
              </a:ext>
            </a:extLst>
          </p:cNvPr>
          <p:cNvSpPr txBox="1"/>
          <p:nvPr/>
        </p:nvSpPr>
        <p:spPr>
          <a:xfrm>
            <a:off x="6375575" y="2516177"/>
            <a:ext cx="40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 для покупки билета в кинотеатр</a:t>
            </a:r>
          </a:p>
        </p:txBody>
      </p:sp>
    </p:spTree>
    <p:extLst>
      <p:ext uri="{BB962C8B-B14F-4D97-AF65-F5344CB8AC3E}">
        <p14:creationId xmlns:p14="http://schemas.microsoft.com/office/powerpoint/2010/main" val="156231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A3011-5518-7B16-BFB5-D91ED6EF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добавления фильмов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A7EAAF-61F8-BDBD-3DBA-2398252A3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986" y="2141537"/>
            <a:ext cx="212967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A2D7C-27F8-FF3E-6325-614B1D072636}"/>
              </a:ext>
            </a:extLst>
          </p:cNvPr>
          <p:cNvSpPr txBox="1"/>
          <p:nvPr/>
        </p:nvSpPr>
        <p:spPr>
          <a:xfrm>
            <a:off x="5782792" y="3361208"/>
            <a:ext cx="6210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 с возможностью добавления новых фильмов а также </a:t>
            </a:r>
          </a:p>
          <a:p>
            <a:r>
              <a:rPr lang="ru-RU" dirty="0"/>
              <a:t>времени когда они будут идти в кинотеатре</a:t>
            </a:r>
          </a:p>
        </p:txBody>
      </p:sp>
    </p:spTree>
    <p:extLst>
      <p:ext uri="{BB962C8B-B14F-4D97-AF65-F5344CB8AC3E}">
        <p14:creationId xmlns:p14="http://schemas.microsoft.com/office/powerpoint/2010/main" val="263328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E7EB1-B47D-7660-9E0B-45A50842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редактирования пользователей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FCF265-412B-CEEC-4EA5-A2AAF6361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120" y="1806307"/>
            <a:ext cx="21470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44665-72FB-3B92-C071-9F8D45B95A67}"/>
              </a:ext>
            </a:extLst>
          </p:cNvPr>
          <p:cNvSpPr txBox="1"/>
          <p:nvPr/>
        </p:nvSpPr>
        <p:spPr>
          <a:xfrm>
            <a:off x="6022428" y="2995448"/>
            <a:ext cx="4146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здесь работник может редактировать а </a:t>
            </a:r>
          </a:p>
          <a:p>
            <a:r>
              <a:rPr lang="ru-RU" dirty="0"/>
              <a:t>также удалять данные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419092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B3C47-3A62-E9FE-AA35-8CB8A2FF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редактирования фильмов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BD91AB-7087-C374-E865-2B09C82C4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337"/>
            <a:ext cx="209078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90FCA-FC85-665F-3792-C8509A4C4C68}"/>
              </a:ext>
            </a:extLst>
          </p:cNvPr>
          <p:cNvSpPr txBox="1"/>
          <p:nvPr/>
        </p:nvSpPr>
        <p:spPr>
          <a:xfrm>
            <a:off x="5927834" y="2661219"/>
            <a:ext cx="507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 для редактирования и удаления фильмов </a:t>
            </a:r>
          </a:p>
        </p:txBody>
      </p:sp>
    </p:spTree>
    <p:extLst>
      <p:ext uri="{BB962C8B-B14F-4D97-AF65-F5344CB8AC3E}">
        <p14:creationId xmlns:p14="http://schemas.microsoft.com/office/powerpoint/2010/main" val="377531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E4AC8-2CAD-F837-A846-3213FAB8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Перспективы разработки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71227-61D2-15FC-0FFA-63D3C0A2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Расширение базы данных с возможностью хранить больше информации</a:t>
            </a:r>
          </a:p>
          <a:p>
            <a:endParaRPr lang="ru-RU" dirty="0"/>
          </a:p>
          <a:p>
            <a:r>
              <a:rPr lang="ru-RU" dirty="0">
                <a:solidFill>
                  <a:schemeClr val="tx1"/>
                </a:solidFill>
              </a:rPr>
              <a:t>Улучшение интерфейса для восприятия пользователем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tx1"/>
                </a:solidFill>
              </a:rPr>
              <a:t>Оптимизация кода и упрощение работы с базами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95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FFE1A-32AC-485F-396C-4E35E4E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rebuchet MS "/>
                <a:cs typeface="Times New Roman" panose="02020603050405020304" pitchFamily="18" charset="0"/>
              </a:rPr>
              <a:t>О </a:t>
            </a:r>
            <a:r>
              <a:rPr lang="en-US" dirty="0" err="1">
                <a:solidFill>
                  <a:schemeClr val="tx1"/>
                </a:solidFill>
                <a:latin typeface="Trebuchet MS "/>
                <a:cs typeface="Times New Roman" panose="02020603050405020304" pitchFamily="18" charset="0"/>
              </a:rPr>
              <a:t>разработке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A9B84-F89B-9798-EE15-6FCCBFD4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20000"/>
              </a:lnSpc>
            </a:pPr>
            <a:r>
              <a:rPr lang="en-US" sz="2800" dirty="0" err="1">
                <a:solidFill>
                  <a:schemeClr val="tx1"/>
                </a:solidFill>
                <a:latin typeface="+mj-lt"/>
              </a:rPr>
              <a:t>Программа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предназначена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для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организации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деятельности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+mj-lt"/>
              </a:rPr>
              <a:t>онлайн кинотеатра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sz="2800" dirty="0" err="1">
                <a:solidFill>
                  <a:schemeClr val="tx1"/>
                </a:solidFill>
                <a:latin typeface="+mj-lt"/>
              </a:rPr>
              <a:t>Данная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разработка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-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это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программный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комплекс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предназначенный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для</a:t>
            </a:r>
            <a:r>
              <a:rPr lang="ru-RU" dirty="0">
                <a:latin typeface="+mj-lt"/>
              </a:rPr>
              <a:t> просмотра фильмов онлайн или закупку билетов в </a:t>
            </a:r>
            <a:r>
              <a:rPr lang="ru-RU" dirty="0" err="1">
                <a:latin typeface="+mj-lt"/>
              </a:rPr>
              <a:t>кинотетр</a:t>
            </a:r>
            <a:r>
              <a:rPr lang="en-US" dirty="0">
                <a:latin typeface="+mj-lt"/>
              </a:rPr>
              <a:t>, a </a:t>
            </a:r>
            <a:r>
              <a:rPr lang="ru-RU" dirty="0">
                <a:latin typeface="+mj-lt"/>
              </a:rPr>
              <a:t>также для добавления новых фильмов и пользователей в базу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4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A6AF2-209B-685D-BD51-B03FEEC2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70" dirty="0" err="1">
                <a:solidFill>
                  <a:schemeClr val="tx1"/>
                </a:solidFill>
                <a:latin typeface="Trebuchet MS "/>
              </a:rPr>
              <a:t>Цели</a:t>
            </a:r>
            <a:r>
              <a:rPr lang="en-US" spc="-170" dirty="0">
                <a:solidFill>
                  <a:schemeClr val="tx1"/>
                </a:solidFill>
                <a:latin typeface="Trebuchet MS "/>
              </a:rPr>
              <a:t> и </a:t>
            </a:r>
            <a:r>
              <a:rPr lang="en-US" spc="-170" dirty="0" err="1">
                <a:solidFill>
                  <a:schemeClr val="tx1"/>
                </a:solidFill>
                <a:latin typeface="Trebuchet MS "/>
              </a:rPr>
              <a:t>задачи</a:t>
            </a:r>
            <a:r>
              <a:rPr lang="en-US" spc="-170" dirty="0">
                <a:solidFill>
                  <a:schemeClr val="tx1"/>
                </a:solidFill>
                <a:latin typeface="Trebuchet MS "/>
              </a:rPr>
              <a:t> </a:t>
            </a:r>
            <a:r>
              <a:rPr lang="en-US" spc="-170" dirty="0" err="1">
                <a:solidFill>
                  <a:schemeClr val="tx1"/>
                </a:solidFill>
                <a:latin typeface="Trebuchet MS "/>
              </a:rPr>
              <a:t>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26F42B-8818-9A6B-BA9B-F9544451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Целью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является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разработка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программы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для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ru-RU" sz="2800" dirty="0">
                <a:solidFill>
                  <a:srgbClr val="17242D"/>
                </a:solidFill>
                <a:latin typeface="HK Grotesk Light Bold"/>
              </a:rPr>
              <a:t>работы с базой данных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ru-RU" sz="2800" dirty="0">
                <a:solidFill>
                  <a:srgbClr val="17242D"/>
                </a:solidFill>
                <a:latin typeface="HK Grotesk Light Bold"/>
              </a:rPr>
              <a:t>кинотеатра</a:t>
            </a:r>
          </a:p>
          <a:p>
            <a:pPr marL="0" indent="0">
              <a:buNone/>
            </a:pPr>
            <a:r>
              <a:rPr lang="en-US" dirty="0">
                <a:solidFill>
                  <a:srgbClr val="17242D"/>
                </a:solidFill>
                <a:latin typeface="HK Grotesk Light Bold"/>
              </a:rPr>
              <a:t>   </a:t>
            </a:r>
            <a:r>
              <a:rPr lang="ru-RU" dirty="0">
                <a:solidFill>
                  <a:srgbClr val="17242D"/>
                </a:solidFill>
                <a:latin typeface="HK Grotesk Light Bold"/>
              </a:rPr>
              <a:t>Задачи проекта</a:t>
            </a:r>
            <a:r>
              <a:rPr lang="en-US" dirty="0">
                <a:solidFill>
                  <a:srgbClr val="17242D"/>
                </a:solidFill>
                <a:latin typeface="HK Grotesk Light Bold"/>
              </a:rPr>
              <a:t>:</a:t>
            </a:r>
          </a:p>
          <a:p>
            <a:r>
              <a:rPr lang="en-US" sz="2800" dirty="0" err="1">
                <a:latin typeface="Trocchi"/>
              </a:rPr>
              <a:t>Изучить</a:t>
            </a:r>
            <a:r>
              <a:rPr lang="en-US" sz="2800" dirty="0">
                <a:latin typeface="Trocchi"/>
              </a:rPr>
              <a:t> </a:t>
            </a:r>
            <a:r>
              <a:rPr lang="en-US" sz="2800" dirty="0" err="1">
                <a:latin typeface="Trocchi"/>
              </a:rPr>
              <a:t>актуальную</a:t>
            </a:r>
            <a:r>
              <a:rPr lang="en-US" sz="2800" dirty="0">
                <a:latin typeface="Trocchi"/>
              </a:rPr>
              <a:t> </a:t>
            </a:r>
            <a:r>
              <a:rPr lang="en-US" sz="2800" dirty="0" err="1">
                <a:latin typeface="Trocchi"/>
              </a:rPr>
              <a:t>информацию</a:t>
            </a:r>
            <a:r>
              <a:rPr lang="en-US" sz="2800" dirty="0">
                <a:latin typeface="Trocchi"/>
              </a:rPr>
              <a:t> </a:t>
            </a:r>
            <a:r>
              <a:rPr lang="en-US" sz="2800" dirty="0" err="1">
                <a:latin typeface="Trocchi"/>
              </a:rPr>
              <a:t>по</a:t>
            </a:r>
            <a:r>
              <a:rPr lang="en-US" sz="2800" dirty="0">
                <a:latin typeface="Trocchi"/>
              </a:rPr>
              <a:t> </a:t>
            </a:r>
            <a:r>
              <a:rPr lang="en-US" sz="2800" dirty="0" err="1">
                <a:latin typeface="Trocchi"/>
              </a:rPr>
              <a:t>области</a:t>
            </a:r>
            <a:r>
              <a:rPr lang="en-US" sz="2800" dirty="0">
                <a:latin typeface="Trocchi"/>
              </a:rPr>
              <a:t> </a:t>
            </a:r>
            <a:r>
              <a:rPr lang="en-US" sz="2800" dirty="0" err="1">
                <a:latin typeface="Trocchi"/>
              </a:rPr>
              <a:t>данной</a:t>
            </a:r>
            <a:r>
              <a:rPr lang="en-US" sz="2800" dirty="0">
                <a:latin typeface="Trocchi"/>
              </a:rPr>
              <a:t> </a:t>
            </a:r>
            <a:r>
              <a:rPr lang="en-US" sz="2800" dirty="0" err="1">
                <a:latin typeface="Trocchi"/>
              </a:rPr>
              <a:t>задачи</a:t>
            </a:r>
            <a:endParaRPr lang="en-US" sz="2800" dirty="0">
              <a:latin typeface="Trocchi"/>
            </a:endParaRPr>
          </a:p>
          <a:p>
            <a:r>
              <a:rPr lang="en-US" sz="2800" dirty="0" err="1">
                <a:latin typeface="Trocchi"/>
              </a:rPr>
              <a:t>Подобрать</a:t>
            </a:r>
            <a:r>
              <a:rPr lang="en-US" sz="2800" dirty="0">
                <a:latin typeface="Trocchi"/>
              </a:rPr>
              <a:t> </a:t>
            </a:r>
            <a:r>
              <a:rPr lang="en-US" sz="2800" dirty="0" err="1">
                <a:latin typeface="Trocchi"/>
              </a:rPr>
              <a:t>средства</a:t>
            </a:r>
            <a:r>
              <a:rPr lang="en-US" sz="2800" dirty="0">
                <a:latin typeface="Trocchi"/>
              </a:rPr>
              <a:t> </a:t>
            </a:r>
            <a:r>
              <a:rPr lang="en-US" sz="2800" dirty="0" err="1">
                <a:latin typeface="Trocchi"/>
              </a:rPr>
              <a:t>для</a:t>
            </a:r>
            <a:r>
              <a:rPr lang="en-US" sz="2800" dirty="0">
                <a:latin typeface="Trocchi"/>
              </a:rPr>
              <a:t> </a:t>
            </a:r>
            <a:r>
              <a:rPr lang="en-US" sz="2800" dirty="0" err="1">
                <a:latin typeface="Trocchi"/>
              </a:rPr>
              <a:t>разработки</a:t>
            </a:r>
            <a:r>
              <a:rPr lang="en-US" sz="2800" dirty="0">
                <a:latin typeface="Trocchi"/>
              </a:rPr>
              <a:t> </a:t>
            </a:r>
            <a:r>
              <a:rPr lang="en-US" sz="2800" dirty="0" err="1">
                <a:latin typeface="Trocchi"/>
              </a:rPr>
              <a:t>программного</a:t>
            </a:r>
            <a:r>
              <a:rPr lang="en-US" sz="2800" dirty="0">
                <a:latin typeface="Trocchi"/>
              </a:rPr>
              <a:t> </a:t>
            </a:r>
            <a:r>
              <a:rPr lang="en-US" sz="2800" dirty="0" err="1">
                <a:latin typeface="Trocchi"/>
              </a:rPr>
              <a:t>продукта</a:t>
            </a:r>
            <a:endParaRPr lang="en-US" sz="2800" dirty="0">
              <a:latin typeface="Trocchi"/>
            </a:endParaRPr>
          </a:p>
          <a:p>
            <a:r>
              <a:rPr lang="en-US" sz="2800" dirty="0" err="1">
                <a:latin typeface="Trocchi"/>
              </a:rPr>
              <a:t>Подобрать</a:t>
            </a:r>
            <a:r>
              <a:rPr lang="en-US" sz="2800" dirty="0">
                <a:latin typeface="Trocchi"/>
              </a:rPr>
              <a:t> </a:t>
            </a:r>
            <a:r>
              <a:rPr lang="en-US" sz="2800" dirty="0" err="1">
                <a:latin typeface="Trocchi"/>
              </a:rPr>
              <a:t>наиболее</a:t>
            </a:r>
            <a:r>
              <a:rPr lang="en-US" sz="2800" dirty="0">
                <a:latin typeface="Trocchi"/>
              </a:rPr>
              <a:t> </a:t>
            </a:r>
            <a:r>
              <a:rPr lang="ru-RU" sz="2800" dirty="0">
                <a:latin typeface="Trocchi"/>
              </a:rPr>
              <a:t>приятный для пользователя дизайн</a:t>
            </a:r>
            <a:endParaRPr lang="en-US" sz="2800" dirty="0">
              <a:latin typeface="Trocchi"/>
            </a:endParaRPr>
          </a:p>
          <a:p>
            <a:pPr>
              <a:lnSpc>
                <a:spcPts val="3762"/>
              </a:lnSpc>
              <a:spcBef>
                <a:spcPct val="0"/>
              </a:spcBef>
            </a:pPr>
            <a:r>
              <a:rPr lang="en-US" sz="2800" dirty="0" err="1">
                <a:latin typeface="Trocchi"/>
              </a:rPr>
              <a:t>Учесть</a:t>
            </a:r>
            <a:r>
              <a:rPr lang="en-US" sz="2800" dirty="0">
                <a:latin typeface="Trocchi"/>
              </a:rPr>
              <a:t> </a:t>
            </a:r>
            <a:r>
              <a:rPr lang="en-US" sz="2800" dirty="0" err="1">
                <a:latin typeface="Trocchi"/>
              </a:rPr>
              <a:t>требования</a:t>
            </a:r>
            <a:r>
              <a:rPr lang="en-US" sz="2800" dirty="0">
                <a:latin typeface="Trocchi"/>
              </a:rPr>
              <a:t> к </a:t>
            </a:r>
            <a:r>
              <a:rPr lang="en-US" sz="2800" dirty="0" err="1">
                <a:latin typeface="Trocchi"/>
              </a:rPr>
              <a:t>задаче</a:t>
            </a:r>
            <a:r>
              <a:rPr lang="en-US" sz="2800" dirty="0">
                <a:latin typeface="Trocchi"/>
              </a:rPr>
              <a:t> и </a:t>
            </a:r>
            <a:r>
              <a:rPr lang="en-US" sz="2800" dirty="0" err="1">
                <a:latin typeface="Trocchi"/>
              </a:rPr>
              <a:t>разработать</a:t>
            </a:r>
            <a:r>
              <a:rPr lang="en-US" sz="2800" dirty="0">
                <a:latin typeface="Trocchi"/>
              </a:rPr>
              <a:t> </a:t>
            </a:r>
            <a:r>
              <a:rPr lang="ru-RU" sz="2800" dirty="0">
                <a:latin typeface="Trocchi"/>
              </a:rPr>
              <a:t>понятный </a:t>
            </a:r>
            <a:r>
              <a:rPr lang="en-US" sz="2800" dirty="0" err="1">
                <a:latin typeface="Trocchi"/>
              </a:rPr>
              <a:t>интерфейс</a:t>
            </a:r>
            <a:endParaRPr lang="en-US" sz="2800" dirty="0">
              <a:latin typeface="Trocchi"/>
            </a:endParaRPr>
          </a:p>
          <a:p>
            <a:endParaRPr lang="en-US" sz="2800" dirty="0">
              <a:solidFill>
                <a:srgbClr val="17242D"/>
              </a:solidFill>
              <a:latin typeface="HK Grotesk Light Bold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75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00C49-8B7C-F6A2-497D-CCB9998C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chemeClr val="tx1"/>
                </a:solidFill>
              </a:rPr>
              <a:t>Функциональные характеристики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8CC39C-C5CA-86D8-D0F3-E4513F27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ПРИВЛЕКАТЕЛЬНОСТЬ</a:t>
            </a:r>
          </a:p>
          <a:p>
            <a:endParaRPr lang="ru-RU" dirty="0"/>
          </a:p>
          <a:p>
            <a:r>
              <a:rPr lang="ru-RU" dirty="0"/>
              <a:t>Хороший интерфейс должен быть привлекательным, чтобы</a:t>
            </a:r>
          </a:p>
          <a:p>
            <a:r>
              <a:rPr lang="ru-RU" dirty="0"/>
              <a:t>доставлять пользователю удовольствие при работе с</a:t>
            </a:r>
          </a:p>
          <a:p>
            <a:r>
              <a:rPr lang="ru-RU" dirty="0"/>
              <a:t>программным продуктом.</a:t>
            </a:r>
          </a:p>
          <a:p>
            <a:endParaRPr lang="ru-RU" dirty="0"/>
          </a:p>
          <a:p>
            <a:r>
              <a:rPr lang="ru-RU" dirty="0"/>
              <a:t>ЛАКОНИЧНОСТЬ И ПРОСТОТА</a:t>
            </a:r>
          </a:p>
          <a:p>
            <a:endParaRPr lang="ru-RU" dirty="0"/>
          </a:p>
          <a:p>
            <a:r>
              <a:rPr lang="ru-RU" dirty="0"/>
              <a:t>Интерфейс не должен быть перегружен лишней</a:t>
            </a:r>
          </a:p>
          <a:p>
            <a:r>
              <a:rPr lang="ru-RU" dirty="0"/>
              <a:t>информацией.</a:t>
            </a:r>
          </a:p>
          <a:p>
            <a:endParaRPr lang="ru-RU" dirty="0"/>
          </a:p>
          <a:p>
            <a:r>
              <a:rPr lang="ru-RU" dirty="0"/>
              <a:t>СИСТЕМАТИЗАЦИЯ</a:t>
            </a:r>
          </a:p>
          <a:p>
            <a:endParaRPr lang="ru-RU" dirty="0"/>
          </a:p>
          <a:p>
            <a:r>
              <a:rPr lang="ru-RU" dirty="0"/>
              <a:t>Упрощения и автоматизации операций, связанных с</a:t>
            </a:r>
          </a:p>
          <a:p>
            <a:r>
              <a:rPr lang="ru-RU" dirty="0"/>
              <a:t>регистрацией, систематизаций, поиском и</a:t>
            </a:r>
          </a:p>
          <a:p>
            <a:r>
              <a:rPr lang="ru-RU" dirty="0"/>
              <a:t>обработкой данных о студентах</a:t>
            </a:r>
          </a:p>
        </p:txBody>
      </p:sp>
    </p:spTree>
    <p:extLst>
      <p:ext uri="{BB962C8B-B14F-4D97-AF65-F5344CB8AC3E}">
        <p14:creationId xmlns:p14="http://schemas.microsoft.com/office/powerpoint/2010/main" val="123784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B9C5C-9116-D6AB-7898-3C8A36EE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spc="-161" dirty="0">
                <a:solidFill>
                  <a:schemeClr val="tx1"/>
                </a:solidFill>
                <a:latin typeface="HK Grotesk Medium Bold"/>
              </a:rPr>
              <a:t>Используемые инструменты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9637E-133D-6B9B-0DBB-4F850991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ROOM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en-US" dirty="0"/>
              <a:t>Picasso</a:t>
            </a:r>
          </a:p>
          <a:p>
            <a:r>
              <a:rPr lang="en-US" dirty="0" err="1"/>
              <a:t>OMDb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29832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168AE-C2C2-5527-C3A5-77F6A63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77462C-63B7-0910-4F2E-098EAF209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32" y="1636439"/>
            <a:ext cx="218694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58CA1F-B184-D711-6B59-75FA1D7F2153}"/>
              </a:ext>
            </a:extLst>
          </p:cNvPr>
          <p:cNvSpPr txBox="1"/>
          <p:nvPr/>
        </p:nvSpPr>
        <p:spPr>
          <a:xfrm>
            <a:off x="5599912" y="2680138"/>
            <a:ext cx="6364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Необходимо ввести своё имя почту</a:t>
            </a:r>
            <a:r>
              <a:rPr lang="en-US" sz="2000" dirty="0"/>
              <a:t>,</a:t>
            </a:r>
            <a:r>
              <a:rPr lang="ru-RU" sz="2000" dirty="0"/>
              <a:t> пароль а </a:t>
            </a:r>
          </a:p>
          <a:p>
            <a:r>
              <a:rPr lang="ru-RU" sz="2000" dirty="0"/>
              <a:t>также выбрать являешься ты работником или клиентом </a:t>
            </a:r>
          </a:p>
          <a:p>
            <a:r>
              <a:rPr lang="ru-RU" sz="2000" dirty="0"/>
              <a:t>для последующего входа в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68071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8E4EE-F23F-9B63-754C-21C54372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4379EB-5E4B-D9DD-62BA-265318037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319" y="1690688"/>
            <a:ext cx="220303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646C8-AC6C-A9FB-892B-CE5398C9B21A}"/>
              </a:ext>
            </a:extLst>
          </p:cNvPr>
          <p:cNvSpPr txBox="1"/>
          <p:nvPr/>
        </p:nvSpPr>
        <p:spPr>
          <a:xfrm>
            <a:off x="4761187" y="2782669"/>
            <a:ext cx="5187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000" dirty="0">
                <a:solidFill>
                  <a:schemeClr val="tx1"/>
                </a:solidFill>
              </a:rPr>
              <a:t>Авторизация и вход в приложение, исходя из </a:t>
            </a:r>
          </a:p>
          <a:p>
            <a:pPr algn="l"/>
            <a:r>
              <a:rPr lang="ru-RU" sz="2000" dirty="0">
                <a:solidFill>
                  <a:schemeClr val="tx1"/>
                </a:solidFill>
              </a:rPr>
              <a:t>роли аккаунта</a:t>
            </a:r>
          </a:p>
        </p:txBody>
      </p:sp>
    </p:spTree>
    <p:extLst>
      <p:ext uri="{BB962C8B-B14F-4D97-AF65-F5344CB8AC3E}">
        <p14:creationId xmlns:p14="http://schemas.microsoft.com/office/powerpoint/2010/main" val="111878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7960E-6E49-EA59-913E-A03DC108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клиента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000854-8772-7F4B-F3FA-B11BE61CD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505" y="1690688"/>
            <a:ext cx="20841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B0FAA9-B369-D30E-03E7-6D38E630DFE6}"/>
              </a:ext>
            </a:extLst>
          </p:cNvPr>
          <p:cNvSpPr txBox="1"/>
          <p:nvPr/>
        </p:nvSpPr>
        <p:spPr>
          <a:xfrm>
            <a:off x="6501699" y="3197247"/>
            <a:ext cx="4686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Каталог фильмов сгруппированных по жанру </a:t>
            </a:r>
          </a:p>
          <a:p>
            <a:r>
              <a:rPr lang="ru-RU" dirty="0"/>
              <a:t>с возможностью купить билеты</a:t>
            </a:r>
          </a:p>
        </p:txBody>
      </p:sp>
    </p:spTree>
    <p:extLst>
      <p:ext uri="{BB962C8B-B14F-4D97-AF65-F5344CB8AC3E}">
        <p14:creationId xmlns:p14="http://schemas.microsoft.com/office/powerpoint/2010/main" val="181337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3FEEB-C6BE-FB4B-2BFA-BC4B3E52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поиска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0F528A-A812-73A2-12A9-F4D2DF447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1535"/>
            <a:ext cx="222713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BE8CEB-3B03-D66A-2E26-5A28626C4B36}"/>
              </a:ext>
            </a:extLst>
          </p:cNvPr>
          <p:cNvSpPr txBox="1"/>
          <p:nvPr/>
        </p:nvSpPr>
        <p:spPr>
          <a:xfrm>
            <a:off x="6047652" y="3429000"/>
            <a:ext cx="4314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 поиска фильмов по названию по </a:t>
            </a:r>
          </a:p>
          <a:p>
            <a:r>
              <a:rPr lang="ru-RU" dirty="0"/>
              <a:t>названию с возможностью купить билеты</a:t>
            </a:r>
          </a:p>
        </p:txBody>
      </p:sp>
    </p:spTree>
    <p:extLst>
      <p:ext uri="{BB962C8B-B14F-4D97-AF65-F5344CB8AC3E}">
        <p14:creationId xmlns:p14="http://schemas.microsoft.com/office/powerpoint/2010/main" val="27538117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303</Words>
  <Application>Microsoft Office PowerPoint</Application>
  <PresentationFormat>Широкоэкранный</PresentationFormat>
  <Paragraphs>67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HK Grotesk Light Bold</vt:lpstr>
      <vt:lpstr>HK Grotesk Medium Bold</vt:lpstr>
      <vt:lpstr>Times New Roman</vt:lpstr>
      <vt:lpstr>Trebuchet MS </vt:lpstr>
      <vt:lpstr>Trocchi</vt:lpstr>
      <vt:lpstr>Тема Office</vt:lpstr>
      <vt:lpstr>Разработка и создание программы  для кинотеатра</vt:lpstr>
      <vt:lpstr>О разработке</vt:lpstr>
      <vt:lpstr>Цели и задачи проекта</vt:lpstr>
      <vt:lpstr>Функциональные характеристики</vt:lpstr>
      <vt:lpstr>Используемые инструменты</vt:lpstr>
      <vt:lpstr>Регистрация</vt:lpstr>
      <vt:lpstr>Авторизация</vt:lpstr>
      <vt:lpstr>Форма клиента</vt:lpstr>
      <vt:lpstr>Форма поиска</vt:lpstr>
      <vt:lpstr>Форма покупки билетов</vt:lpstr>
      <vt:lpstr>Форма добавления фильмов</vt:lpstr>
      <vt:lpstr>Форма редактирования пользователей</vt:lpstr>
      <vt:lpstr>Форма редактирования фильмов</vt:lpstr>
      <vt:lpstr>Перспективы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создание программы  для кинотеатра</dc:title>
  <dc:creator>Арсений Кузьмин</dc:creator>
  <cp:lastModifiedBy>Арсений Кузьмин</cp:lastModifiedBy>
  <cp:revision>1</cp:revision>
  <dcterms:created xsi:type="dcterms:W3CDTF">2024-12-28T01:11:27Z</dcterms:created>
  <dcterms:modified xsi:type="dcterms:W3CDTF">2024-12-28T01:34:30Z</dcterms:modified>
</cp:coreProperties>
</file>