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embeddedFontLst>
    <p:embeddedFont>
      <p:font typeface="Century Gothic" panose="020B0502020202020204" pitchFamily="34" charset="0"/>
      <p:regular r:id="rId8"/>
      <p:bold r:id="rId9"/>
      <p:italic r:id="rId10"/>
      <p:boldItalic r:id="rId11"/>
    </p:embeddedFont>
    <p:embeddedFont>
      <p:font typeface="DoodleJump_v2" panose="02000000000000000000" pitchFamily="2" charset="0"/>
      <p:regular r:id="rId12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883E32-35C1-D791-94EA-4D04990A9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FA764E-6EE4-3D49-D2C2-94D1B0B87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54C854-E2D3-79C1-4F79-1194829F8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8238-FD45-48DC-AEA5-451B3F62552E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5F60DB-6E54-5402-2705-5C041894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4DD4ED-8DA1-347E-B3F9-19A7B7E9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6213-56E8-40C2-A99B-512B02AE79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6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01717-B7F1-9C16-2CF3-A28DE40E9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009E89-E089-5404-60FD-5C2012AC6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4CCE6-F603-A205-86D2-A165A7A4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8238-FD45-48DC-AEA5-451B3F62552E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30E466-B098-C516-9202-9459C28DB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9995D7-C320-0948-C0AE-DB62A48F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6213-56E8-40C2-A99B-512B02AE79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46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940969E-A071-1761-0A91-A4756E5EE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71AD1B7-DA54-C7E9-078B-E55B17EDD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6B9CAE-472B-26C8-7E68-9C0968E77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8238-FD45-48DC-AEA5-451B3F62552E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214A75-02FB-EA94-16DB-7958AE4C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E90B48-D82B-6061-6F03-7AAC7FF8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6213-56E8-40C2-A99B-512B02AE79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83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0D766D-8FC2-B70C-B694-DC11F0D0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F1C7FD-B2CA-9039-5E36-13950F9D1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F1C0E5-4D9C-5408-DC47-9CD80E859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8238-FD45-48DC-AEA5-451B3F62552E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1C1BAC-6CC1-75C4-DEB5-90DA2847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823095-8B57-AD17-0A75-793EB8899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6213-56E8-40C2-A99B-512B02AE79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69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C65B4-A96B-86E6-B650-87A5FB18B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CD6BE4-8D1C-714E-0945-3D4EEA879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6ADE37-3C6C-4ADD-539E-9061C4706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8238-FD45-48DC-AEA5-451B3F62552E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B48671-341B-47B0-5952-391DB40B5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0F8BD5-D296-EEDF-0035-D42C6D53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6213-56E8-40C2-A99B-512B02AE79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1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7B84AE-615A-E974-6726-D424DDFE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833634-F7E9-2DB7-E5E0-51DA74990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EC2EDA-5219-1266-9BD6-92FA0D836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56CC12-3594-1D10-EBD4-0388BBD2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8238-FD45-48DC-AEA5-451B3F62552E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DA3B7B-58B0-3A4C-F4C5-7BEBB021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8D8293-18D6-3681-A824-A3CC120A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6213-56E8-40C2-A99B-512B02AE79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1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D03BC4-9482-3455-2F2E-2E3A770C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08C3D9-6500-9456-A6A6-78AB45954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725FE9-6890-B244-2316-A4FBB8635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5D2C498-FCCC-F03B-1261-4FFAA2BF49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75D3627-1893-942F-BEF0-A6ABCA23D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D7B0ED7-2F4A-E3AE-4A98-7A6A99A19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8238-FD45-48DC-AEA5-451B3F62552E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0036E78-447D-C6E8-E6BB-E43891CEC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6BC2758-41CF-48D9-28B0-AAB6413F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6213-56E8-40C2-A99B-512B02AE79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11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DDB39-1F23-40A0-5818-DE2AC52AA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B152A34-BCB0-EAE1-6929-692420DD3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8238-FD45-48DC-AEA5-451B3F62552E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B277F1-A54F-2B70-756C-52E3DA0CA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112301-F7B0-9088-63E3-AFC8983F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6213-56E8-40C2-A99B-512B02AE79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49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8D5B14B-C859-2049-C33E-9639C848F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8238-FD45-48DC-AEA5-451B3F62552E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D499146-48CF-109E-4D6B-1BF28179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262DE7-BF1B-0F5D-819A-1F6881599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6213-56E8-40C2-A99B-512B02AE79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12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7E66E-6B7C-58D1-493B-7C6CCFEBC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A84926-0CCB-E101-9293-2D15A4A12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A571ABB-7B7F-B523-54EF-55B3EEB35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DA2B90-092A-8999-0E3E-469D5A61D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8238-FD45-48DC-AEA5-451B3F62552E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D5B261-1ACC-B121-C26D-AD04C0DA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37269C-3029-4163-16BC-DC01F784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6213-56E8-40C2-A99B-512B02AE79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31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4E9E7-B9B7-3154-BDB7-805D9D9D5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C066D7C-C238-0D22-AE11-666F47BF9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3DF996-48BD-0998-DC1E-B74D10221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87E782-B096-1A7F-62A9-C70B818E3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8238-FD45-48DC-AEA5-451B3F62552E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7D9727-64DB-9629-6D40-5DFD4BFD9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EE4F14-E38E-0204-08EF-08F3A87B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6213-56E8-40C2-A99B-512B02AE79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64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FE516F-7F0F-9B13-CA23-D6FC37FD1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9761ED-8EB7-F5D2-590C-1BE37D1CC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3AF58F-4459-0B44-F2BD-AB810C912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58238-FD45-48DC-AEA5-451B3F62552E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793317-18CA-935A-BC8A-51FEB56A4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11224C-838A-53D7-9A30-978A712F0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86213-56E8-40C2-A99B-512B02AE79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88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4C5437-F078-3DF4-B18B-73087C72D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934" y="228599"/>
            <a:ext cx="10415016" cy="1362076"/>
          </a:xfrm>
        </p:spPr>
        <p:txBody>
          <a:bodyPr>
            <a:noAutofit/>
          </a:bodyPr>
          <a:lstStyle/>
          <a:p>
            <a:pPr algn="l"/>
            <a:r>
              <a:rPr lang="en-US" sz="9600" b="1" dirty="0">
                <a:solidFill>
                  <a:srgbClr val="FF0000"/>
                </a:solidFill>
                <a:latin typeface="DoodleJump_v2" panose="02000000000000000000" pitchFamily="2" charset="0"/>
              </a:rPr>
              <a:t>Doodle Jump </a:t>
            </a:r>
            <a:r>
              <a:rPr lang="ru-RU" sz="9600" b="1" dirty="0">
                <a:solidFill>
                  <a:schemeClr val="bg2">
                    <a:lumMod val="10000"/>
                  </a:schemeClr>
                </a:solidFill>
                <a:latin typeface="DoodleJump_v2" panose="02000000000000000000" pitchFamily="2" charset="0"/>
              </a:rPr>
              <a:t>на </a:t>
            </a:r>
            <a:r>
              <a:rPr lang="en-US" sz="9600" b="1" dirty="0">
                <a:solidFill>
                  <a:schemeClr val="bg2">
                    <a:lumMod val="10000"/>
                  </a:schemeClr>
                </a:solidFill>
                <a:latin typeface="DoodleJump_v2" panose="02000000000000000000" pitchFamily="2" charset="0"/>
              </a:rPr>
              <a:t>PyGame</a:t>
            </a:r>
            <a:endParaRPr lang="ru-RU" sz="9600" b="1" dirty="0">
              <a:solidFill>
                <a:schemeClr val="bg2">
                  <a:lumMod val="10000"/>
                </a:schemeClr>
              </a:solidFill>
              <a:latin typeface="DoodleJump_v2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CCD92C-2D10-783D-DAFB-5E7526DC17A8}"/>
              </a:ext>
            </a:extLst>
          </p:cNvPr>
          <p:cNvSpPr txBox="1"/>
          <p:nvPr/>
        </p:nvSpPr>
        <p:spPr>
          <a:xfrm>
            <a:off x="233934" y="1590675"/>
            <a:ext cx="6595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2">
                    <a:lumMod val="10000"/>
                  </a:schemeClr>
                </a:solidFill>
                <a:latin typeface="DoodleJump_v2" panose="02000000000000000000" pitchFamily="2" charset="0"/>
              </a:rPr>
              <a:t>Арсений Артюшин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AF8233-B990-B4C1-B689-B7D842D6BEA4}"/>
              </a:ext>
            </a:extLst>
          </p:cNvPr>
          <p:cNvSpPr txBox="1"/>
          <p:nvPr/>
        </p:nvSpPr>
        <p:spPr>
          <a:xfrm>
            <a:off x="133350" y="6196340"/>
            <a:ext cx="412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Century Gothic" panose="020B0502020202020204" pitchFamily="34" charset="0"/>
              </a:rPr>
              <a:t>Февраль 2025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DA3DF2-5A14-9E5A-FBB8-5DD971B83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330" y="2277088"/>
            <a:ext cx="2441852" cy="244185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CCFA301-223C-3C49-397D-E889A718E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242" y="4970727"/>
            <a:ext cx="2197021" cy="59319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CF23416-497F-C4AE-6F36-F880BFCB73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9300" y="6272283"/>
            <a:ext cx="2419350" cy="46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4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3556E5-4FB2-B2E3-FD08-ABA9C49DC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425" y="196849"/>
            <a:ext cx="2882900" cy="1325563"/>
          </a:xfrm>
        </p:spPr>
        <p:txBody>
          <a:bodyPr>
            <a:normAutofit/>
          </a:bodyPr>
          <a:lstStyle/>
          <a:p>
            <a:pPr algn="ctr"/>
            <a:r>
              <a:rPr lang="ru-RU" sz="8000" b="1" dirty="0">
                <a:latin typeface="DoodleJump_v2" panose="02000000000000000000" pitchFamily="2" charset="0"/>
              </a:rPr>
              <a:t>Цель: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C68D00-D16E-F1BF-A45D-2D0CB9209717}"/>
              </a:ext>
            </a:extLst>
          </p:cNvPr>
          <p:cNvSpPr txBox="1"/>
          <p:nvPr/>
        </p:nvSpPr>
        <p:spPr>
          <a:xfrm>
            <a:off x="409574" y="1522412"/>
            <a:ext cx="39528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atin typeface="DoodleJump_v2" panose="02000000000000000000" pitchFamily="2" charset="0"/>
              </a:rPr>
              <a:t>Создать относительно динамичную игру на </a:t>
            </a:r>
            <a:r>
              <a:rPr lang="en-US" sz="4000" dirty="0">
                <a:latin typeface="DoodleJump_v2" panose="02000000000000000000" pitchFamily="2" charset="0"/>
              </a:rPr>
              <a:t>Python </a:t>
            </a:r>
            <a:r>
              <a:rPr lang="ru-RU" sz="4000" dirty="0">
                <a:latin typeface="DoodleJump_v2" panose="02000000000000000000" pitchFamily="2" charset="0"/>
              </a:rPr>
              <a:t>с использованием библиотеки </a:t>
            </a:r>
            <a:r>
              <a:rPr lang="en-US" sz="4000" dirty="0">
                <a:latin typeface="DoodleJump_v2" panose="02000000000000000000" pitchFamily="2" charset="0"/>
              </a:rPr>
              <a:t>PyGame</a:t>
            </a:r>
            <a:endParaRPr lang="ru-RU" sz="4000" dirty="0">
              <a:latin typeface="DoodleJump_v2" panose="02000000000000000000" pitchFamily="2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E150F7D-3C7A-A0D1-AA80-07B760E9E359}"/>
              </a:ext>
            </a:extLst>
          </p:cNvPr>
          <p:cNvSpPr txBox="1">
            <a:spLocks/>
          </p:cNvSpPr>
          <p:nvPr/>
        </p:nvSpPr>
        <p:spPr>
          <a:xfrm>
            <a:off x="7143750" y="196849"/>
            <a:ext cx="375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8000" b="1" dirty="0">
                <a:latin typeface="DoodleJump_v2" panose="02000000000000000000" pitchFamily="2" charset="0"/>
              </a:rPr>
              <a:t>Задачи: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E0EDFE-49F8-B0FA-83F2-44CEE1D09098}"/>
              </a:ext>
            </a:extLst>
          </p:cNvPr>
          <p:cNvSpPr txBox="1"/>
          <p:nvPr/>
        </p:nvSpPr>
        <p:spPr>
          <a:xfrm>
            <a:off x="6219825" y="1522412"/>
            <a:ext cx="5410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ru-RU" sz="4000" dirty="0">
                <a:latin typeface="DoodleJump_v2" panose="02000000000000000000" pitchFamily="2" charset="0"/>
              </a:rPr>
              <a:t>Сделать стартовое и финальное меню</a:t>
            </a:r>
          </a:p>
          <a:p>
            <a:pPr marL="342900" indent="-342900" algn="ctr">
              <a:buFontTx/>
              <a:buChar char="-"/>
            </a:pPr>
            <a:r>
              <a:rPr lang="ru-RU" sz="4000" dirty="0">
                <a:latin typeface="DoodleJump_v2" panose="02000000000000000000" pitchFamily="2" charset="0"/>
              </a:rPr>
              <a:t>Создать систему записи рекордов</a:t>
            </a:r>
            <a:endParaRPr lang="en-US" sz="4000" dirty="0">
              <a:latin typeface="DoodleJump_v2" panose="02000000000000000000" pitchFamily="2" charset="0"/>
            </a:endParaRPr>
          </a:p>
          <a:p>
            <a:pPr marL="342900" indent="-342900" algn="ctr">
              <a:buFontTx/>
              <a:buChar char="-"/>
            </a:pPr>
            <a:r>
              <a:rPr lang="ru-RU" sz="4000" dirty="0">
                <a:latin typeface="DoodleJump_v2" panose="02000000000000000000" pitchFamily="2" charset="0"/>
              </a:rPr>
              <a:t>Использовать спрайты и столкновения с ними</a:t>
            </a:r>
          </a:p>
          <a:p>
            <a:pPr marL="342900" indent="-342900" algn="ctr">
              <a:buFontTx/>
              <a:buChar char="-"/>
            </a:pPr>
            <a:r>
              <a:rPr lang="ru-RU" sz="4000" dirty="0">
                <a:latin typeface="DoodleJump_v2" panose="02000000000000000000" pitchFamily="2" charset="0"/>
              </a:rPr>
              <a:t>Сделать непосредственно </a:t>
            </a:r>
            <a:r>
              <a:rPr lang="en-US" sz="4000" dirty="0">
                <a:latin typeface="DoodleJump_v2" panose="02000000000000000000" pitchFamily="2" charset="0"/>
              </a:rPr>
              <a:t>Doodle Jump</a:t>
            </a:r>
            <a:endParaRPr lang="ru-RU" sz="4000" dirty="0">
              <a:latin typeface="DoodleJump_v2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16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A87D5-C256-C7F5-EABC-D3B43CD0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600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ru-RU" sz="6600" b="1" dirty="0">
                <a:latin typeface="DoodleJump_v2" panose="02000000000000000000" pitchFamily="2" charset="0"/>
              </a:rPr>
              <a:t>Реализованный в игре функционал: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730734-EF89-C3DB-C821-1EFF0A644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77230"/>
            <a:ext cx="5810250" cy="4525169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ru-RU" sz="3200" dirty="0">
                <a:latin typeface="DoodleJump_v2" panose="02000000000000000000" pitchFamily="2" charset="0"/>
              </a:rPr>
              <a:t>Подсчет результатов, запоминание рекордов</a:t>
            </a:r>
          </a:p>
          <a:p>
            <a:pPr>
              <a:buFontTx/>
              <a:buChar char="-"/>
            </a:pPr>
            <a:r>
              <a:rPr lang="ru-RU" sz="3200" dirty="0">
                <a:latin typeface="DoodleJump_v2" panose="02000000000000000000" pitchFamily="2" charset="0"/>
              </a:rPr>
              <a:t>Базовый функционал оригинального </a:t>
            </a:r>
            <a:r>
              <a:rPr lang="en-US" sz="3200" dirty="0">
                <a:latin typeface="DoodleJump_v2" panose="02000000000000000000" pitchFamily="2" charset="0"/>
              </a:rPr>
              <a:t>Doodle</a:t>
            </a:r>
            <a:r>
              <a:rPr lang="ru-RU" sz="3200" dirty="0">
                <a:latin typeface="DoodleJump_v2" panose="02000000000000000000" pitchFamily="2" charset="0"/>
              </a:rPr>
              <a:t> </a:t>
            </a:r>
            <a:r>
              <a:rPr lang="en-US" sz="3200" dirty="0">
                <a:latin typeface="DoodleJump_v2" panose="02000000000000000000" pitchFamily="2" charset="0"/>
              </a:rPr>
              <a:t>Jump: </a:t>
            </a:r>
            <a:r>
              <a:rPr lang="ru-RU" sz="3200" dirty="0">
                <a:latin typeface="DoodleJump_v2" panose="02000000000000000000" pitchFamily="2" charset="0"/>
              </a:rPr>
              <a:t>есть персонаж, есть платформы, по платформам можно прыгать. Что еще нужно для счастья?</a:t>
            </a:r>
          </a:p>
          <a:p>
            <a:pPr>
              <a:buFontTx/>
              <a:buChar char="-"/>
            </a:pPr>
            <a:r>
              <a:rPr lang="ru-RU" sz="3200" dirty="0">
                <a:latin typeface="DoodleJump_v2" panose="02000000000000000000" pitchFamily="2" charset="0"/>
              </a:rPr>
              <a:t>Платформы генерируются случайным образом, игра не имеет завершения, так что самое то, если нужно убить время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921AA2-4999-7624-4131-35E66C80A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99" y="2066924"/>
            <a:ext cx="2524125" cy="25241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14E9A8-C134-07CC-8DF4-74C62B28B3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704" y="4976810"/>
            <a:ext cx="2240149" cy="60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1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F475FAE-5660-5B52-5FEA-6E72FC1F7C45}"/>
              </a:ext>
            </a:extLst>
          </p:cNvPr>
          <p:cNvSpPr txBox="1"/>
          <p:nvPr/>
        </p:nvSpPr>
        <p:spPr>
          <a:xfrm>
            <a:off x="190497" y="540487"/>
            <a:ext cx="57816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latin typeface="DoodleJump_v2" panose="02000000000000000000" pitchFamily="2" charset="0"/>
              </a:rPr>
              <a:t>Стартовое окно игры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E67D6A-A549-8E35-F25D-C233B8E4783B}"/>
              </a:ext>
            </a:extLst>
          </p:cNvPr>
          <p:cNvSpPr txBox="1"/>
          <p:nvPr/>
        </p:nvSpPr>
        <p:spPr>
          <a:xfrm>
            <a:off x="1239835" y="1793198"/>
            <a:ext cx="36830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DoodleJump_v2" panose="02000000000000000000" pitchFamily="2" charset="0"/>
              </a:rPr>
              <a:t>Можно начать играть или же выйти. Кнопки реагируют на мышь, но  все манипуляции можно проводить и на клавиатуре. </a:t>
            </a:r>
          </a:p>
          <a:p>
            <a:pPr algn="ctr"/>
            <a:r>
              <a:rPr lang="en-US" sz="3600" dirty="0">
                <a:latin typeface="DoodleJump_v2" panose="02000000000000000000" pitchFamily="2" charset="0"/>
              </a:rPr>
              <a:t>R – </a:t>
            </a:r>
            <a:r>
              <a:rPr lang="ru-RU" sz="3600" dirty="0">
                <a:latin typeface="DoodleJump_v2" panose="02000000000000000000" pitchFamily="2" charset="0"/>
              </a:rPr>
              <a:t>начать игру</a:t>
            </a:r>
          </a:p>
          <a:p>
            <a:pPr algn="ctr"/>
            <a:r>
              <a:rPr lang="en-US" sz="3600" dirty="0">
                <a:latin typeface="DoodleJump_v2" panose="02000000000000000000" pitchFamily="2" charset="0"/>
              </a:rPr>
              <a:t>Escape – </a:t>
            </a:r>
            <a:r>
              <a:rPr lang="ru-RU" sz="3600" dirty="0">
                <a:latin typeface="DoodleJump_v2" panose="02000000000000000000" pitchFamily="2" charset="0"/>
              </a:rPr>
              <a:t>выйти из игры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C99C17-0F7B-97EB-E19D-F79B6C8E6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668" y="290074"/>
            <a:ext cx="4039164" cy="62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4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16DD4E-AA07-C080-E738-A93C20FC9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E87CA00-3191-D73C-1647-265770748CC4}"/>
              </a:ext>
            </a:extLst>
          </p:cNvPr>
          <p:cNvSpPr txBox="1"/>
          <p:nvPr/>
        </p:nvSpPr>
        <p:spPr>
          <a:xfrm>
            <a:off x="333372" y="600403"/>
            <a:ext cx="51943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latin typeface="DoodleJump_v2" panose="02000000000000000000" pitchFamily="2" charset="0"/>
              </a:rPr>
              <a:t>Окно самой игры: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ED574E-E5E8-B478-CAD5-E3E90444D049}"/>
              </a:ext>
            </a:extLst>
          </p:cNvPr>
          <p:cNvSpPr txBox="1"/>
          <p:nvPr/>
        </p:nvSpPr>
        <p:spPr>
          <a:xfrm>
            <a:off x="711197" y="1967894"/>
            <a:ext cx="44386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DoodleJump_v2" panose="02000000000000000000" pitchFamily="2" charset="0"/>
              </a:rPr>
              <a:t>В левом верхнем углу отображается текущий счет(аналог высоты)</a:t>
            </a:r>
          </a:p>
          <a:p>
            <a:pPr algn="ctr"/>
            <a:r>
              <a:rPr lang="ru-RU" sz="3600" dirty="0">
                <a:latin typeface="DoodleJump_v2" panose="02000000000000000000" pitchFamily="2" charset="0"/>
              </a:rPr>
              <a:t>Платформы генерируются в рандомных местах, и стоят неподвижно. Перемещаться влево/вправо можно стрелками на клавиатуре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7A31404-007C-EA03-913A-C82B4EC59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527" y="452005"/>
            <a:ext cx="4001058" cy="62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159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A4B724-5F0F-7CA5-1135-B3F713F96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EFF1F9E-094C-0CB0-0FB6-0640DD0A7D30}"/>
              </a:ext>
            </a:extLst>
          </p:cNvPr>
          <p:cNvSpPr txBox="1"/>
          <p:nvPr/>
        </p:nvSpPr>
        <p:spPr>
          <a:xfrm>
            <a:off x="377821" y="133350"/>
            <a:ext cx="51943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latin typeface="DoodleJump_v2" panose="02000000000000000000" pitchFamily="2" charset="0"/>
              </a:rPr>
              <a:t>Финальное окно: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2F2C7F-04FF-DB99-7645-F33DAA85FA7D}"/>
              </a:ext>
            </a:extLst>
          </p:cNvPr>
          <p:cNvSpPr txBox="1"/>
          <p:nvPr/>
        </p:nvSpPr>
        <p:spPr>
          <a:xfrm>
            <a:off x="755648" y="1092339"/>
            <a:ext cx="443865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DoodleJump_v2" panose="02000000000000000000" pitchFamily="2" charset="0"/>
              </a:rPr>
              <a:t>Вызывается падением персонажа ниже нижнего края окна. Тут отображается текущий результат и рекорд за все время. Можно запустить игру заново или выйти. Также работает клавиатура с таким же функционалом, как на стартовом окне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FE9908-420C-331F-EDA1-FD76CF8ED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154" y="361522"/>
            <a:ext cx="3886742" cy="6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786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199</Words>
  <Application>Microsoft Office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Calibri Light</vt:lpstr>
      <vt:lpstr>Arial</vt:lpstr>
      <vt:lpstr>DoodleJump_v2</vt:lpstr>
      <vt:lpstr>Calibri</vt:lpstr>
      <vt:lpstr>Century Gothic</vt:lpstr>
      <vt:lpstr>Тема Office</vt:lpstr>
      <vt:lpstr>Doodle Jump на PyGame</vt:lpstr>
      <vt:lpstr>Цель:</vt:lpstr>
      <vt:lpstr>Реализованный в игре функционал: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Arsenij Artyushin</dc:creator>
  <cp:lastModifiedBy>Arsenij Artyushin</cp:lastModifiedBy>
  <cp:revision>17</cp:revision>
  <dcterms:created xsi:type="dcterms:W3CDTF">2024-11-21T20:28:40Z</dcterms:created>
  <dcterms:modified xsi:type="dcterms:W3CDTF">2025-02-21T13:01:19Z</dcterms:modified>
</cp:coreProperties>
</file>