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19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01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DDF2F-2E89-712A-E927-0E7C95EE51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4B96DA-C590-3F7A-192D-5B136BE2F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64D74A-F19E-FF4B-5BBF-A9AB5A8F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4E33F6-06FD-B191-EFCA-25A901ADA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A5586-70D2-CE6A-1202-75EE9D4F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598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F23AAB-F72D-0F8E-AF85-364030A6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744EEA8-6D32-0D12-1BF9-A1E201C3D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4AEFA1-F942-A53C-200D-0CC84E45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98FD9-59E4-4DA6-5997-5C106FCEE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E9CF3-EA2E-F160-B3DF-682DD476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11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4C997DB-B1ED-3761-F4AB-7B7922F234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B934C7-C35B-6F56-FA72-F39E3A9F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3FD62E-04C7-CED7-3579-853524F5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A5CE7-F175-7C48-0016-928690B4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58E7B2-63BE-3593-AF6A-E81D38109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312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17DEA-C70B-98D3-FFD8-3A07EC1B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C66D34-6A45-3DD5-599B-BA5F2D0BB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E7E4B8-4601-84C0-280E-9A73B815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097C17-F5D9-5677-4B9D-94C2CCFC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564931-B9DE-7320-1A2E-9493FAB60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6705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2DCFE-560A-CD4B-E816-E2524EF0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50EAC6-3534-BB35-B034-2CDF74A1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EEE0E5-38B2-5702-B054-3FD27F354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541595-0BB2-F8EE-C53E-528F0C965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7B6C94-EBC4-A541-4764-CD9AE1B6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611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A602E-2D7A-6F3A-FB1D-C513658D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EEC802-6B89-0EA8-8B1F-14BAFE700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E0C008-F1BD-8A68-9445-EAB9F4D0B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CAAC74-2764-FD4B-A0E8-44D608DCD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A4CD887-5438-708B-CF9A-3C77064D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3D4A2-64A1-8AC9-F052-D09533145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FC21FC-0E29-171B-144B-5EB475B2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335A6-5E51-0CCB-D630-2E307CC86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59D7C0-C68B-C412-0A80-A4AEB9EDE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C62A1A7-753E-B282-5514-8A286AB8B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78B0C1-8F5E-76A6-1F18-7E4AE4999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962E806-0212-19EE-2C8D-B3E082E3D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74A1554-439B-8BC0-4F77-3A35F0E0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00847D5-5400-6578-5EE4-AAD88CEB0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83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5DB7E7-B250-FDEF-FBA7-5742570B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FC22025-424D-CCC8-CEC6-10AF9A83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F54C937-E823-6E88-A17B-1DB23648C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66EDB5-AEE7-84ED-1119-96A02596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8385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371B2E8-22D0-EFBA-E5ED-26D4665A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B7B620C-FAC9-5B99-470C-540C549D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FCAB59-059A-77EE-8D16-2CDFE81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377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17C5B-ADE8-06E2-6B56-F325750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31AC22-AF75-CBC3-AAA1-4A1B8D0FD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427ADE-6D2C-E2A3-5CA7-E620DF8A3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677D75-BD96-4F09-B44F-49E4A3BC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F38F72B-5DEF-92A3-2628-0AFFE3ED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20109A-14C3-FA5C-26B0-A54F3C54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74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65CEB-3354-4111-9E44-55436DBAC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B7A811-A03D-F1F0-1EAB-06961B608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C17C9-D630-0A3C-05F1-913A14E53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BD367BE-D67E-DCC9-4AF2-4DB3EF1F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6C336F-726E-50BD-A541-31B349CC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A412EB-0F0E-0D45-D81A-2CB2A274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72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05416-D8F0-A260-B962-B564264B8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B4DD721-C05B-9A2B-B9EE-3C27171BE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552CEC-E41B-5C5D-09B4-9FC99698C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D374B5-65E1-4342-AD2B-97CEE927DF24}" type="datetimeFigureOut">
              <a:rPr lang="ru-RU" smtClean="0"/>
              <a:t>05.05.2025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91AF80-0E9A-CC8C-4860-76CE83997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CDD5C-8376-696C-9D51-80D235733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B55-6169-41B6-96A6-89946D23EDC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3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84EC8-4867-93DE-890A-876B9C18CB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757" y="161281"/>
            <a:ext cx="10751420" cy="1321011"/>
          </a:xfrm>
        </p:spPr>
        <p:txBody>
          <a:bodyPr anchor="t">
            <a:normAutofit/>
          </a:bodyPr>
          <a:lstStyle/>
          <a:p>
            <a:pPr algn="l"/>
            <a:r>
              <a:rPr lang="en-US" sz="8400" dirty="0">
                <a:solidFill>
                  <a:schemeClr val="bg2"/>
                </a:solidFill>
                <a:latin typeface="Aeroport Medium" panose="02000000000000000000" pitchFamily="2" charset="-52"/>
              </a:rPr>
              <a:t>TestSystemTeleBot</a:t>
            </a:r>
            <a:endParaRPr lang="ru-RU" sz="8400" dirty="0">
              <a:solidFill>
                <a:schemeClr val="bg2"/>
              </a:solidFill>
              <a:latin typeface="Aeroport Medium" panose="02000000000000000000" pitchFamily="2" charset="-52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4AC023-6455-738A-DFC5-A9EDA771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050" y="6313818"/>
            <a:ext cx="2682241" cy="475533"/>
          </a:xfrm>
        </p:spPr>
        <p:txBody>
          <a:bodyPr>
            <a:normAutofit/>
          </a:bodyPr>
          <a:lstStyle/>
          <a:p>
            <a:pPr algn="l"/>
            <a:r>
              <a:rPr lang="ru-RU" sz="2800" dirty="0">
                <a:solidFill>
                  <a:schemeClr val="bg2"/>
                </a:solidFill>
                <a:latin typeface="Century Gothic" panose="020B0502020202020204" pitchFamily="34" charset="0"/>
              </a:rPr>
              <a:t>Май 2025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070F48-C80F-DA59-A0F1-AA8BC1C9D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894" y="6289932"/>
            <a:ext cx="2124927" cy="4067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0FBF01-4D58-6B27-F1E4-736A25A12EC8}"/>
              </a:ext>
            </a:extLst>
          </p:cNvPr>
          <p:cNvSpPr txBox="1"/>
          <p:nvPr/>
        </p:nvSpPr>
        <p:spPr>
          <a:xfrm>
            <a:off x="288757" y="1482290"/>
            <a:ext cx="44083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2"/>
                </a:solidFill>
                <a:latin typeface="Aeroport Light" panose="02000000000000000000" pitchFamily="2" charset="-52"/>
              </a:rPr>
              <a:t>Арсений Артюшин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9FF20DA-2616-2987-B278-5116A0EFD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467" y="1995702"/>
            <a:ext cx="3951973" cy="3951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36ABF-26EB-D01A-6E8B-802AD7013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32772"/>
            <a:ext cx="2349500" cy="1325563"/>
          </a:xfrm>
        </p:spPr>
        <p:txBody>
          <a:bodyPr/>
          <a:lstStyle/>
          <a:p>
            <a:pPr algn="ctr"/>
            <a:r>
              <a:rPr lang="ru-RU" sz="6000" dirty="0">
                <a:solidFill>
                  <a:schemeClr val="bg2"/>
                </a:solidFill>
                <a:latin typeface="Aeroport Medium" panose="02000000000000000000" pitchFamily="2" charset="-52"/>
              </a:rPr>
              <a:t>Цель</a:t>
            </a:r>
            <a:r>
              <a:rPr lang="ru-RU" dirty="0">
                <a:solidFill>
                  <a:schemeClr val="bg2"/>
                </a:solidFill>
                <a:latin typeface="Aeroport Medium" panose="02000000000000000000" pitchFamily="2" charset="-52"/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352AF-2060-5EBB-7407-209D77487AE1}"/>
              </a:ext>
            </a:extLst>
          </p:cNvPr>
          <p:cNvSpPr txBox="1"/>
          <p:nvPr/>
        </p:nvSpPr>
        <p:spPr>
          <a:xfrm>
            <a:off x="6870700" y="687723"/>
            <a:ext cx="3467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000" dirty="0">
                <a:solidFill>
                  <a:schemeClr val="bg2"/>
                </a:solidFill>
                <a:latin typeface="Aeroport Medium" panose="02000000000000000000" pitchFamily="2" charset="-52"/>
              </a:rPr>
              <a:t>Задачи: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82D5C-07B5-D5E5-E1D2-A0C4704574AB}"/>
              </a:ext>
            </a:extLst>
          </p:cNvPr>
          <p:cNvSpPr txBox="1"/>
          <p:nvPr/>
        </p:nvSpPr>
        <p:spPr>
          <a:xfrm>
            <a:off x="635000" y="1858337"/>
            <a:ext cx="38227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Создать телеграм  бота, используя библиотеку </a:t>
            </a:r>
            <a:r>
              <a:rPr lang="en-US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aiogram,</a:t>
            </a: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 для проведения тестов/опросов не выходя из мессенджера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2FFB0C-2967-FAB9-2542-B73037ECB0A7}"/>
              </a:ext>
            </a:extLst>
          </p:cNvPr>
          <p:cNvSpPr txBox="1"/>
          <p:nvPr/>
        </p:nvSpPr>
        <p:spPr>
          <a:xfrm>
            <a:off x="5651500" y="1858337"/>
            <a:ext cx="59055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Создать бота в телеграм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Добавить </a:t>
            </a:r>
            <a:r>
              <a:rPr lang="en-US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ORM</a:t>
            </a: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-модель для работы с БД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Создать функционал добавления тестов/опросов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Создать функционал прохождения тестов/опросов</a:t>
            </a:r>
          </a:p>
          <a:p>
            <a:pPr marL="457200" indent="-457200">
              <a:buFontTx/>
              <a:buChar char="-"/>
            </a:pPr>
            <a:r>
              <a:rPr lang="ru-RU" sz="2800" dirty="0">
                <a:solidFill>
                  <a:schemeClr val="bg2"/>
                </a:solidFill>
                <a:latin typeface="Aeroport Light" panose="02000000000000000000" pitchFamily="2" charset="-52"/>
              </a:rPr>
              <a:t>Создать функционал просмотра результатов тестов/опросов</a:t>
            </a:r>
          </a:p>
        </p:txBody>
      </p:sp>
    </p:spTree>
    <p:extLst>
      <p:ext uri="{BB962C8B-B14F-4D97-AF65-F5344CB8AC3E}">
        <p14:creationId xmlns:p14="http://schemas.microsoft.com/office/powerpoint/2010/main" val="326941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E10D8-ADA9-C0D2-7057-74614A40C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1313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solidFill>
                  <a:schemeClr val="bg2"/>
                </a:solidFill>
                <a:latin typeface="Aeroport Medium" panose="02000000000000000000" pitchFamily="2" charset="-52"/>
              </a:rPr>
              <a:t>Реализованный функционал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2B4C47-141A-9659-3AC4-F7A83EC6E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8476"/>
            <a:ext cx="10515600" cy="396081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Добавление тестов/опросов. </a:t>
            </a:r>
          </a:p>
          <a:p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Возможность прилагать к вопросам фотографии, варианты ответа, правильные варианты ответа (применимо только к тестам)</a:t>
            </a:r>
          </a:p>
          <a:p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Возможность проходить тесты/опросы всего лишь по уникальному </a:t>
            </a:r>
            <a:r>
              <a:rPr lang="en-US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ID, </a:t>
            </a:r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автоматически генерируемому при добавлении теста</a:t>
            </a:r>
          </a:p>
          <a:p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Возможность просматривать результаты тестов/опросов для каждого пользователя, прошедшего его, используя автоматически сгенерированный </a:t>
            </a:r>
            <a:r>
              <a:rPr lang="en-US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ID </a:t>
            </a:r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и пароль, заданный вручную при добавлении теста/опроса.</a:t>
            </a:r>
          </a:p>
          <a:p>
            <a:r>
              <a:rPr lang="ru-RU" sz="2400" dirty="0">
                <a:solidFill>
                  <a:schemeClr val="bg2"/>
                </a:solidFill>
                <a:latin typeface="Aeroport Light" panose="02000000000000000000" pitchFamily="2" charset="-52"/>
              </a:rPr>
              <a:t>Подсчет правильных ответов (применимо только к тестам)</a:t>
            </a:r>
          </a:p>
        </p:txBody>
      </p:sp>
    </p:spTree>
    <p:extLst>
      <p:ext uri="{BB962C8B-B14F-4D97-AF65-F5344CB8AC3E}">
        <p14:creationId xmlns:p14="http://schemas.microsoft.com/office/powerpoint/2010/main" val="309356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09F72B-FF46-ADD6-D024-8C20355B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1"/>
            <a:ext cx="10515600" cy="871114"/>
          </a:xfrm>
        </p:spPr>
        <p:txBody>
          <a:bodyPr anchor="ctr"/>
          <a:lstStyle/>
          <a:p>
            <a:pPr algn="ctr"/>
            <a:r>
              <a:rPr lang="ru-RU" sz="4800" dirty="0">
                <a:solidFill>
                  <a:schemeClr val="bg2"/>
                </a:solidFill>
                <a:latin typeface="Aeroport Medium" panose="02000000000000000000" pitchFamily="2" charset="-52"/>
              </a:rPr>
              <a:t>Добавление</a:t>
            </a:r>
            <a:r>
              <a:rPr lang="ru-RU" dirty="0">
                <a:solidFill>
                  <a:schemeClr val="bg2"/>
                </a:solidFill>
                <a:latin typeface="Aeroport Medium" panose="02000000000000000000" pitchFamily="2" charset="-52"/>
              </a:rPr>
              <a:t> теста/опроса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3DE606-15B1-BB83-8FC5-7588D88D0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073064"/>
            <a:ext cx="601274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При создании теста или опроса, предлагается выбрать, что же все таки Вы хотите создать. Разница в том, что тест подразумевает наличие правильных ответов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39391D-A50B-E5EB-4989-87189553B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0940" y="972715"/>
            <a:ext cx="4934660" cy="13255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FF6416-B0EE-A92C-CAF2-C1EC1DC90BE2}"/>
              </a:ext>
            </a:extLst>
          </p:cNvPr>
          <p:cNvSpPr txBox="1"/>
          <p:nvPr/>
        </p:nvSpPr>
        <p:spPr>
          <a:xfrm>
            <a:off x="406400" y="2298278"/>
            <a:ext cx="1137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Далее предлагается ввести название для тестирования, которое в дальнейшем будет отображаться при его прохождении, а также пароль, чтобы в дальнейшем была возможность посмотреть результаты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13B15-D5BD-D2D7-DBAF-96D7EC712FB7}"/>
              </a:ext>
            </a:extLst>
          </p:cNvPr>
          <p:cNvSpPr txBox="1"/>
          <p:nvPr/>
        </p:nvSpPr>
        <p:spPr>
          <a:xfrm>
            <a:off x="406400" y="3338582"/>
            <a:ext cx="1137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Теперь можно добавлять вопросы в формате </a:t>
            </a:r>
            <a:endParaRPr lang="en-US" sz="2000" dirty="0">
              <a:solidFill>
                <a:schemeClr val="bg2"/>
              </a:solidFill>
              <a:latin typeface="Aeroport Light" panose="02000000000000000000" pitchFamily="2" charset="-52"/>
            </a:endParaRPr>
          </a:p>
          <a:p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{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Текст вопроса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}^^{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Вариант 1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};{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Вариант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...}^^{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Правильный вариант 1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};{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Правильный вариант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...}</a:t>
            </a:r>
            <a:endParaRPr lang="ru-RU" sz="2000" dirty="0">
              <a:solidFill>
                <a:schemeClr val="bg2"/>
              </a:solidFill>
              <a:latin typeface="Aeroport Light" panose="020000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D8484-169C-7A28-AE63-FF79D64E8B5E}"/>
              </a:ext>
            </a:extLst>
          </p:cNvPr>
          <p:cNvSpPr txBox="1"/>
          <p:nvPr/>
        </p:nvSpPr>
        <p:spPr>
          <a:xfrm>
            <a:off x="406400" y="4103195"/>
            <a:ext cx="7302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После каждого вопроса, бот присылает, то как он будет отображаться у тестируемых пользователей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7267E8-4C5E-8FE9-4186-2E1D51DB6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173" y="4103195"/>
            <a:ext cx="3953427" cy="15432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2460F1-319A-0BBC-C939-14E12D4010C7}"/>
              </a:ext>
            </a:extLst>
          </p:cNvPr>
          <p:cNvSpPr txBox="1"/>
          <p:nvPr/>
        </p:nvSpPr>
        <p:spPr>
          <a:xfrm>
            <a:off x="406400" y="4874827"/>
            <a:ext cx="721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Во время добавления вопросов, снизу остается клавиатура, с помощью которой можно удалить вопрос или завершить их добавление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18E867F-AEEE-9D74-7438-8CFB489ED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5985471"/>
            <a:ext cx="11379200" cy="66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1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EEA82-4A6E-6D28-10B6-F4F12334A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825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2"/>
                </a:solidFill>
                <a:latin typeface="Aeroport Medium" panose="02000000000000000000" pitchFamily="2" charset="-52"/>
              </a:rPr>
              <a:t>Прохождение теста/опроса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FBFF9-DD9E-4592-9748-A2D75FBA1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49" y="1257300"/>
            <a:ext cx="7171787" cy="12573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В начала прохождения теста/опроса, запрашивается его 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ID. 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Если тест с указанным 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ID 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существует, то предлагается ввести имя, чтобы в дальнейшем можно было посмотреть результаты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BD83DEE-C147-6A9D-DCB8-BDA21054D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768" y="1104791"/>
            <a:ext cx="3858163" cy="78115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01AB50-1809-3FB0-5395-609B5C48FE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2768" y="1983446"/>
            <a:ext cx="3858163" cy="5311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7C9C477-EB31-C911-FF48-0D57190FCC57}"/>
              </a:ext>
            </a:extLst>
          </p:cNvPr>
          <p:cNvSpPr txBox="1"/>
          <p:nvPr/>
        </p:nvSpPr>
        <p:spPr>
          <a:xfrm>
            <a:off x="323848" y="2649705"/>
            <a:ext cx="7080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Далее идут вопросы, ответы на которые поочередно записываются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7587DF-952D-9073-310D-B2222FC09C6A}"/>
              </a:ext>
            </a:extLst>
          </p:cNvPr>
          <p:cNvSpPr txBox="1"/>
          <p:nvPr/>
        </p:nvSpPr>
        <p:spPr>
          <a:xfrm>
            <a:off x="323848" y="3492696"/>
            <a:ext cx="74689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После завершения опроса,  предлагается вернуться назад, после чего возвращается стартовое меня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9F87C02-DF9E-7A74-1AE8-9CA6B31EA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1544" y="3548287"/>
            <a:ext cx="3580609" cy="8794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A19CF0-35B2-C322-AE8C-5876AACD4264}"/>
              </a:ext>
            </a:extLst>
          </p:cNvPr>
          <p:cNvSpPr txBox="1"/>
          <p:nvPr/>
        </p:nvSpPr>
        <p:spPr>
          <a:xfrm>
            <a:off x="4152900" y="4964337"/>
            <a:ext cx="73592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После завершения теста,  предлагается посмотреть его результаты, которые выводятся в следующем формате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1DF6B7D-7335-339A-D94D-517828D843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848" y="4427735"/>
            <a:ext cx="3324689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53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19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8BEB8-9316-CA4E-4C7A-82E75443C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225"/>
            <a:ext cx="10515600" cy="1120775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solidFill>
                  <a:schemeClr val="bg2"/>
                </a:solidFill>
                <a:latin typeface="Aeroport Medium" panose="02000000000000000000" pitchFamily="2" charset="-52"/>
              </a:rPr>
              <a:t>Просмотр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36EFEC-1CCD-A4AE-6234-A002E98AD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95400"/>
            <a:ext cx="6273800" cy="1574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В режиме просмотра результатов, спрашивается его 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ID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 и, если тест/опрос с  таким 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ID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 существует, пароль. При введении и корректности </a:t>
            </a:r>
            <a:r>
              <a:rPr lang="en-US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ID</a:t>
            </a:r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 и пароля, открывается меню выбора пользователей (если кто-то уже прошел)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8EB738F-86BC-0F08-18C3-05708F5A2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9100" y="1270000"/>
            <a:ext cx="5164417" cy="1574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A290D-1687-601D-3DDF-8669D6C78B87}"/>
              </a:ext>
            </a:extLst>
          </p:cNvPr>
          <p:cNvSpPr txBox="1"/>
          <p:nvPr/>
        </p:nvSpPr>
        <p:spPr>
          <a:xfrm>
            <a:off x="381000" y="3457742"/>
            <a:ext cx="769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При выборе пользователя, открывается таблица с его результатами  и количеством правильных ответов, если это был тест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2A2076-F527-6CAC-3F27-A41E4A3CE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7258" y="3055810"/>
            <a:ext cx="3343742" cy="181952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03C50C1-FA13-B789-2767-3FC490C05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652835"/>
            <a:ext cx="3569077" cy="1819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FCCD99-E42E-C082-1022-E5FEDC69BFF9}"/>
              </a:ext>
            </a:extLst>
          </p:cNvPr>
          <p:cNvSpPr txBox="1"/>
          <p:nvPr/>
        </p:nvSpPr>
        <p:spPr>
          <a:xfrm>
            <a:off x="4229100" y="5134338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bg2"/>
                </a:solidFill>
                <a:latin typeface="Aeroport Light" panose="02000000000000000000" pitchFamily="2" charset="-52"/>
              </a:rPr>
              <a:t>А если опрос, то выводится только имя тестируемого и его ответы</a:t>
            </a:r>
          </a:p>
        </p:txBody>
      </p:sp>
    </p:spTree>
    <p:extLst>
      <p:ext uri="{BB962C8B-B14F-4D97-AF65-F5344CB8AC3E}">
        <p14:creationId xmlns:p14="http://schemas.microsoft.com/office/powerpoint/2010/main" val="33363040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390</Words>
  <Application>Microsoft Office PowerPoint</Application>
  <PresentationFormat>Широкоэкранный</PresentationFormat>
  <Paragraphs>33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3" baseType="lpstr">
      <vt:lpstr>Aeroport Light</vt:lpstr>
      <vt:lpstr>Aeroport Medium</vt:lpstr>
      <vt:lpstr>Arial</vt:lpstr>
      <vt:lpstr>Calibri</vt:lpstr>
      <vt:lpstr>Calibri Light</vt:lpstr>
      <vt:lpstr>Century Gothic</vt:lpstr>
      <vt:lpstr>Тема Office</vt:lpstr>
      <vt:lpstr>TestSystemTeleBot</vt:lpstr>
      <vt:lpstr>Цель:</vt:lpstr>
      <vt:lpstr>Реализованный функционал бота</vt:lpstr>
      <vt:lpstr>Добавление теста/опроса</vt:lpstr>
      <vt:lpstr>Прохождение теста/опроса</vt:lpstr>
      <vt:lpstr>Просмотр результатов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Arsenij Artyushin</dc:creator>
  <cp:lastModifiedBy>Arsenij Artyushin</cp:lastModifiedBy>
  <cp:revision>6</cp:revision>
  <dcterms:created xsi:type="dcterms:W3CDTF">2025-05-05T19:35:25Z</dcterms:created>
  <dcterms:modified xsi:type="dcterms:W3CDTF">2025-05-05T20:58:57Z</dcterms:modified>
</cp:coreProperties>
</file>