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89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52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1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070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05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43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85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157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43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1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34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91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4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95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8BF5-8403-4284-891E-7DAC91F827F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FF8BF5-8403-4284-891E-7DAC91F827F2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4373-F4D1-46FD-8370-43632F1E7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407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F69B9-9FE7-4E16-B03E-D9B05233A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7AD58"/>
                </a:solidFill>
              </a:rPr>
              <a:t>Telegram-</a:t>
            </a:r>
            <a:r>
              <a:rPr lang="ru-RU" dirty="0">
                <a:solidFill>
                  <a:srgbClr val="E7AD58"/>
                </a:solidFill>
              </a:rPr>
              <a:t>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987E6B-BBE1-425D-8FFC-7207761BA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7464112" cy="861420"/>
          </a:xfrm>
        </p:spPr>
        <p:txBody>
          <a:bodyPr/>
          <a:lstStyle/>
          <a:p>
            <a:pPr algn="r"/>
            <a:r>
              <a:rPr lang="ru-RU" dirty="0"/>
              <a:t>Чалдаев Арсений</a:t>
            </a:r>
          </a:p>
        </p:txBody>
      </p:sp>
    </p:spTree>
    <p:extLst>
      <p:ext uri="{BB962C8B-B14F-4D97-AF65-F5344CB8AC3E}">
        <p14:creationId xmlns:p14="http://schemas.microsoft.com/office/powerpoint/2010/main" val="356256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96A45-48DB-418D-BFBE-D7644B47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E7AD58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C2F394-9302-4B10-BF59-13F2A85E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E7AD58"/>
                </a:solidFill>
              </a:rPr>
              <a:t>Цель</a:t>
            </a:r>
            <a:r>
              <a:rPr lang="en-US" dirty="0">
                <a:solidFill>
                  <a:srgbClr val="E7AD58"/>
                </a:solidFill>
              </a:rPr>
              <a:t>:</a:t>
            </a:r>
            <a:r>
              <a:rPr lang="en-US" dirty="0"/>
              <a:t> </a:t>
            </a:r>
            <a:r>
              <a:rPr lang="ru-RU" dirty="0"/>
              <a:t>создать удобного бота для изучения английского языка</a:t>
            </a:r>
            <a:r>
              <a:rPr lang="en-US" dirty="0"/>
              <a:t>.</a:t>
            </a:r>
          </a:p>
          <a:p>
            <a:r>
              <a:rPr lang="ru-RU" dirty="0">
                <a:solidFill>
                  <a:srgbClr val="E7AD58"/>
                </a:solidFill>
              </a:rPr>
              <a:t>Задачи</a:t>
            </a:r>
            <a:r>
              <a:rPr lang="en-US" dirty="0">
                <a:solidFill>
                  <a:srgbClr val="E7AD58"/>
                </a:solidFill>
              </a:rPr>
              <a:t>:</a:t>
            </a:r>
          </a:p>
          <a:p>
            <a:pPr lvl="1"/>
            <a:r>
              <a:rPr lang="ru-RU" dirty="0"/>
              <a:t>Создать возможность проверять свои знания на многочисленных заданиях</a:t>
            </a:r>
            <a:r>
              <a:rPr lang="en-US" dirty="0"/>
              <a:t>, </a:t>
            </a:r>
            <a:r>
              <a:rPr lang="ru-RU" dirty="0"/>
              <a:t>которые выбирает пользователь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Реализовать регулярную отправку новых слов и выражений для пользователя</a:t>
            </a:r>
            <a:r>
              <a:rPr lang="en-US" dirty="0"/>
              <a:t>, </a:t>
            </a:r>
            <a:r>
              <a:rPr lang="ru-RU" dirty="0"/>
              <a:t>чтобы его словарный запас увеличивался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Добавить возможность корректировать время регулярной отправки слов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54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7CBAD-DE84-4A4A-BA7C-BA8A16D4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E7AD58"/>
                </a:solidFill>
              </a:rPr>
              <a:t>Корректирование 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084A8E-4591-4823-8476-9D2A5AA4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пользователь решил</a:t>
            </a:r>
            <a:r>
              <a:rPr lang="en-US" dirty="0"/>
              <a:t>, </a:t>
            </a:r>
            <a:r>
              <a:rPr lang="ru-RU" dirty="0"/>
              <a:t>что он получать сообщения от бота (новые слова на английском языке)</a:t>
            </a:r>
            <a:r>
              <a:rPr lang="en-US" dirty="0"/>
              <a:t>, </a:t>
            </a:r>
            <a:r>
              <a:rPr lang="ru-RU" dirty="0"/>
              <a:t>то он может изменить это время благодаря широкому выбору</a:t>
            </a:r>
            <a:r>
              <a:rPr lang="en-US" dirty="0"/>
              <a:t>, </a:t>
            </a:r>
            <a:r>
              <a:rPr lang="ru-RU" dirty="0"/>
              <a:t>представленному ему ботом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D5FD192-3225-4DA9-BAD8-4F4E4AA97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97"/>
          <a:stretch/>
        </p:blipFill>
        <p:spPr>
          <a:xfrm>
            <a:off x="1723181" y="3189847"/>
            <a:ext cx="7706801" cy="2514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7F648D-74B8-4527-81F6-96895793535F}"/>
              </a:ext>
            </a:extLst>
          </p:cNvPr>
          <p:cNvSpPr txBox="1"/>
          <p:nvPr/>
        </p:nvSpPr>
        <p:spPr>
          <a:xfrm>
            <a:off x="1495071" y="5704447"/>
            <a:ext cx="770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7AD58"/>
                </a:solidFill>
              </a:rPr>
              <a:t>Выбор времени отправки</a:t>
            </a:r>
          </a:p>
          <a:p>
            <a:pPr algn="ctr"/>
            <a:r>
              <a:rPr lang="ru-RU" dirty="0"/>
              <a:t>(не до конца реализовано)</a:t>
            </a:r>
          </a:p>
        </p:txBody>
      </p:sp>
    </p:spTree>
    <p:extLst>
      <p:ext uri="{BB962C8B-B14F-4D97-AF65-F5344CB8AC3E}">
        <p14:creationId xmlns:p14="http://schemas.microsoft.com/office/powerpoint/2010/main" val="255690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985AB-80A4-4534-BEFF-E61F8151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E7AD58"/>
                </a:solidFill>
              </a:rPr>
              <a:t>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904DEA-B567-4CC1-BA41-23DB8D1A6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может проверить свои знания на специальных заданиях</a:t>
            </a:r>
            <a:r>
              <a:rPr lang="en-US" dirty="0"/>
              <a:t>. </a:t>
            </a:r>
            <a:r>
              <a:rPr lang="ru-RU" dirty="0"/>
              <a:t>Тип и сложность задания он выбирает самостоятельно</a:t>
            </a:r>
            <a:r>
              <a:rPr lang="en-US" dirty="0"/>
              <a:t>. </a:t>
            </a:r>
            <a:r>
              <a:rPr lang="ru-RU" dirty="0"/>
              <a:t>После краткой инструкции от бота пользователь должен написать ответ</a:t>
            </a:r>
            <a:r>
              <a:rPr lang="en-US" dirty="0"/>
              <a:t>. </a:t>
            </a:r>
            <a:r>
              <a:rPr lang="ru-RU" dirty="0"/>
              <a:t>Бот оценит это задание и предложит продолжить выполнения похожих заданий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30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57526F93-AF38-4B72-8367-E2F710F91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822" y="423613"/>
            <a:ext cx="7754432" cy="3572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ED5498-BBFC-483A-BBCE-F2BF2F0D6B0E}"/>
              </a:ext>
            </a:extLst>
          </p:cNvPr>
          <p:cNvSpPr txBox="1"/>
          <p:nvPr/>
        </p:nvSpPr>
        <p:spPr>
          <a:xfrm>
            <a:off x="1756822" y="5260797"/>
            <a:ext cx="77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7AD58"/>
                </a:solidFill>
              </a:rPr>
              <a:t>Выбор типа и сложности задания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564E1E-45EE-43C3-8251-9747E0054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822" y="4355794"/>
            <a:ext cx="779253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1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3E74B-361D-4900-952C-1AAAFD41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E7AD58"/>
                </a:solidFill>
              </a:rPr>
              <a:t>Отправка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8B44E4-5B97-4E43-8501-5F0FC3B1F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</a:t>
            </a:r>
            <a:r>
              <a:rPr lang="ru-RU" dirty="0" err="1"/>
              <a:t>реализованно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913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148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Telegram-бот</vt:lpstr>
      <vt:lpstr>Цели и задачи</vt:lpstr>
      <vt:lpstr>Корректирование времени</vt:lpstr>
      <vt:lpstr>Задания</vt:lpstr>
      <vt:lpstr>Презентация PowerPoint</vt:lpstr>
      <vt:lpstr>Отправка сообщений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Telegram-бот</dc:title>
  <dc:creator>Arseniy</dc:creator>
  <cp:lastModifiedBy>Arseniy</cp:lastModifiedBy>
  <cp:revision>6</cp:revision>
  <dcterms:created xsi:type="dcterms:W3CDTF">2023-04-13T18:18:08Z</dcterms:created>
  <dcterms:modified xsi:type="dcterms:W3CDTF">2023-04-13T19:10:09Z</dcterms:modified>
</cp:coreProperties>
</file>