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2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1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7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5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4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3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1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0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69B9-9FE7-4E16-B03E-D9B05233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7AD58"/>
                </a:solidFill>
              </a:rPr>
              <a:t>Telegram-</a:t>
            </a:r>
            <a:r>
              <a:rPr lang="ru-RU" dirty="0">
                <a:solidFill>
                  <a:srgbClr val="E7AD58"/>
                </a:solidFill>
              </a:rPr>
              <a:t>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87E6B-BBE1-425D-8FFC-7207761B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7464112" cy="861420"/>
          </a:xfrm>
        </p:spPr>
        <p:txBody>
          <a:bodyPr/>
          <a:lstStyle/>
          <a:p>
            <a:pPr algn="r"/>
            <a:r>
              <a:rPr lang="ru-RU" dirty="0"/>
              <a:t>Чалдаев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56256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6A45-48DB-418D-BFBE-D7644B4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F394-9302-4B10-BF59-13F2A85E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E7AD58"/>
                </a:solidFill>
              </a:rPr>
              <a:t>Цель</a:t>
            </a:r>
            <a:r>
              <a:rPr lang="en-US" dirty="0">
                <a:solidFill>
                  <a:srgbClr val="E7AD58"/>
                </a:solidFill>
              </a:rPr>
              <a:t>:</a:t>
            </a:r>
            <a:r>
              <a:rPr lang="en-US" dirty="0"/>
              <a:t> </a:t>
            </a:r>
            <a:r>
              <a:rPr lang="ru-RU" dirty="0"/>
              <a:t>создать удобного бота для изучения английского языка</a:t>
            </a:r>
            <a:r>
              <a:rPr lang="en-US" dirty="0"/>
              <a:t>.</a:t>
            </a:r>
          </a:p>
          <a:p>
            <a:r>
              <a:rPr lang="ru-RU" dirty="0">
                <a:solidFill>
                  <a:srgbClr val="E7AD58"/>
                </a:solidFill>
              </a:rPr>
              <a:t>Задачи</a:t>
            </a:r>
            <a:r>
              <a:rPr lang="en-US" dirty="0">
                <a:solidFill>
                  <a:srgbClr val="E7AD58"/>
                </a:solidFill>
              </a:rPr>
              <a:t>:</a:t>
            </a:r>
          </a:p>
          <a:p>
            <a:pPr lvl="1"/>
            <a:r>
              <a:rPr lang="ru-RU" dirty="0"/>
              <a:t>Создать возможность проверять свои знания на многочисленных заданиях</a:t>
            </a:r>
            <a:r>
              <a:rPr lang="en-US" dirty="0"/>
              <a:t>, </a:t>
            </a:r>
            <a:r>
              <a:rPr lang="ru-RU" dirty="0"/>
              <a:t>которые выбирает пользователь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Реализовать регулярную отправку новых слов и выражений для пользователя</a:t>
            </a:r>
            <a:r>
              <a:rPr lang="en-US" dirty="0"/>
              <a:t>, </a:t>
            </a:r>
            <a:r>
              <a:rPr lang="ru-RU" dirty="0"/>
              <a:t>чтобы его словарный запас увеличивался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Добавить возможность корректировать время регулярной отправки слов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41598-E74F-44CA-B851-B023F1F1465F}"/>
              </a:ext>
            </a:extLst>
          </p:cNvPr>
          <p:cNvSpPr txBox="1"/>
          <p:nvPr/>
        </p:nvSpPr>
        <p:spPr>
          <a:xfrm>
            <a:off x="5376862" y="485775"/>
            <a:ext cx="143827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/start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19546-AD8B-46A5-BA6A-D673546F95C7}"/>
              </a:ext>
            </a:extLst>
          </p:cNvPr>
          <p:cNvSpPr txBox="1"/>
          <p:nvPr/>
        </p:nvSpPr>
        <p:spPr>
          <a:xfrm>
            <a:off x="7922279" y="2730500"/>
            <a:ext cx="401264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Выдача слова в указанное время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6D0EC1F-29EE-4DBF-BDF2-65421F9EF4D1}"/>
              </a:ext>
            </a:extLst>
          </p:cNvPr>
          <p:cNvCxnSpPr>
            <a:cxnSpLocks/>
          </p:cNvCxnSpPr>
          <p:nvPr/>
        </p:nvCxnSpPr>
        <p:spPr>
          <a:xfrm>
            <a:off x="6095999" y="860346"/>
            <a:ext cx="0" cy="7874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AA7436-C006-483F-8CBF-EA8EFBC99B28}"/>
              </a:ext>
            </a:extLst>
          </p:cNvPr>
          <p:cNvSpPr txBox="1"/>
          <p:nvPr/>
        </p:nvSpPr>
        <p:spPr>
          <a:xfrm>
            <a:off x="4733269" y="1647825"/>
            <a:ext cx="272546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Регулировка времени генераций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08C9E64-2E21-42AA-A9BE-316F692606CA}"/>
              </a:ext>
            </a:extLst>
          </p:cNvPr>
          <p:cNvCxnSpPr>
            <a:cxnSpLocks/>
          </p:cNvCxnSpPr>
          <p:nvPr/>
        </p:nvCxnSpPr>
        <p:spPr>
          <a:xfrm>
            <a:off x="6095999" y="2294156"/>
            <a:ext cx="0" cy="4363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0C7233-EF61-4F6A-99A6-FFDD0A06A009}"/>
              </a:ext>
            </a:extLst>
          </p:cNvPr>
          <p:cNvSpPr txBox="1"/>
          <p:nvPr/>
        </p:nvSpPr>
        <p:spPr>
          <a:xfrm>
            <a:off x="4733269" y="2730500"/>
            <a:ext cx="272546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времени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907ACF5-CF93-4868-A08F-702116D1B29B}"/>
              </a:ext>
            </a:extLst>
          </p:cNvPr>
          <p:cNvCxnSpPr>
            <a:cxnSpLocks/>
          </p:cNvCxnSpPr>
          <p:nvPr/>
        </p:nvCxnSpPr>
        <p:spPr>
          <a:xfrm flipH="1">
            <a:off x="7458730" y="2915166"/>
            <a:ext cx="463549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CEBAC3-E883-464A-8D74-BFE64FF93EC5}"/>
              </a:ext>
            </a:extLst>
          </p:cNvPr>
          <p:cNvCxnSpPr>
            <a:cxnSpLocks/>
          </p:cNvCxnSpPr>
          <p:nvPr/>
        </p:nvCxnSpPr>
        <p:spPr>
          <a:xfrm flipH="1">
            <a:off x="4485998" y="855107"/>
            <a:ext cx="890864" cy="7874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677F21-7E50-46EB-8F3D-61308EE55D5F}"/>
              </a:ext>
            </a:extLst>
          </p:cNvPr>
          <p:cNvSpPr txBox="1"/>
          <p:nvPr/>
        </p:nvSpPr>
        <p:spPr>
          <a:xfrm>
            <a:off x="1543051" y="1647825"/>
            <a:ext cx="2942948" cy="15631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C000"/>
                </a:solidFill>
              </a:rPr>
              <a:t>Темы</a:t>
            </a:r>
            <a:endParaRPr lang="en-US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/>
              <a:t>Перевод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Определение времени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Вставить нужное слово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E1836E4-2D2C-4082-B23A-C565B8DEB7C5}"/>
              </a:ext>
            </a:extLst>
          </p:cNvPr>
          <p:cNvCxnSpPr>
            <a:cxnSpLocks/>
          </p:cNvCxnSpPr>
          <p:nvPr/>
        </p:nvCxnSpPr>
        <p:spPr>
          <a:xfrm>
            <a:off x="2897186" y="3211010"/>
            <a:ext cx="0" cy="4363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9A897-38CA-4AC6-B9A2-5A68546722A4}"/>
              </a:ext>
            </a:extLst>
          </p:cNvPr>
          <p:cNvSpPr txBox="1"/>
          <p:nvPr/>
        </p:nvSpPr>
        <p:spPr>
          <a:xfrm>
            <a:off x="1534455" y="3646991"/>
            <a:ext cx="2725461" cy="17016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FFC000"/>
                </a:solidFill>
              </a:rPr>
              <a:t>Сложность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Малая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Средняя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Высокая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E626183-5AA8-4BE5-9E6B-0DAEEE2276ED}"/>
              </a:ext>
            </a:extLst>
          </p:cNvPr>
          <p:cNvCxnSpPr>
            <a:cxnSpLocks/>
          </p:cNvCxnSpPr>
          <p:nvPr/>
        </p:nvCxnSpPr>
        <p:spPr>
          <a:xfrm>
            <a:off x="4257800" y="4481010"/>
            <a:ext cx="47546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7FFE938-BB70-4D00-9783-E30A7CFC449F}"/>
              </a:ext>
            </a:extLst>
          </p:cNvPr>
          <p:cNvCxnSpPr>
            <a:cxnSpLocks/>
          </p:cNvCxnSpPr>
          <p:nvPr/>
        </p:nvCxnSpPr>
        <p:spPr>
          <a:xfrm flipH="1" flipV="1">
            <a:off x="4733267" y="4489444"/>
            <a:ext cx="519906" cy="6002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09DC511-AB4B-45BA-9DC6-6FC71193DC76}"/>
              </a:ext>
            </a:extLst>
          </p:cNvPr>
          <p:cNvCxnSpPr>
            <a:cxnSpLocks/>
          </p:cNvCxnSpPr>
          <p:nvPr/>
        </p:nvCxnSpPr>
        <p:spPr>
          <a:xfrm flipH="1">
            <a:off x="4733268" y="4023360"/>
            <a:ext cx="536765" cy="4744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99002D8-05DF-4553-BD08-A4D5AC3AA352}"/>
              </a:ext>
            </a:extLst>
          </p:cNvPr>
          <p:cNvSpPr/>
          <p:nvPr/>
        </p:nvSpPr>
        <p:spPr>
          <a:xfrm>
            <a:off x="4690406" y="4438147"/>
            <a:ext cx="85725" cy="85725"/>
          </a:xfrm>
          <a:prstGeom prst="ellipse">
            <a:avLst/>
          </a:prstGeom>
          <a:solidFill>
            <a:srgbClr val="E7AD5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DB36DC-18AC-4EFE-9482-4304913B9223}"/>
              </a:ext>
            </a:extLst>
          </p:cNvPr>
          <p:cNvSpPr txBox="1"/>
          <p:nvPr/>
        </p:nvSpPr>
        <p:spPr>
          <a:xfrm>
            <a:off x="5270033" y="3700194"/>
            <a:ext cx="3515826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 </a:t>
            </a:r>
            <a:r>
              <a:rPr lang="ru-RU" b="1" dirty="0">
                <a:solidFill>
                  <a:srgbClr val="FFC000"/>
                </a:solidFill>
              </a:rPr>
              <a:t>правильный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Переход на главное меню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A5EA28-A2BD-4FFA-A1E3-58F3F0C30245}"/>
              </a:ext>
            </a:extLst>
          </p:cNvPr>
          <p:cNvSpPr txBox="1"/>
          <p:nvPr/>
        </p:nvSpPr>
        <p:spPr>
          <a:xfrm>
            <a:off x="5253173" y="4628052"/>
            <a:ext cx="3532686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 </a:t>
            </a:r>
            <a:r>
              <a:rPr lang="ru-RU" b="1" dirty="0">
                <a:solidFill>
                  <a:srgbClr val="FFC000"/>
                </a:solidFill>
              </a:rPr>
              <a:t>неправильный</a:t>
            </a:r>
            <a:r>
              <a:rPr lang="en-US" dirty="0"/>
              <a:t>, </a:t>
            </a:r>
            <a:r>
              <a:rPr lang="ru-RU" dirty="0"/>
              <a:t>пишется правильный ответ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Переход на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42331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CBAD-DE84-4A4A-BA7C-BA8A16D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Корректирование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84A8E-4591-4823-8476-9D2A5AA4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пользователь решил</a:t>
            </a:r>
            <a:r>
              <a:rPr lang="en-US" dirty="0"/>
              <a:t>, </a:t>
            </a:r>
            <a:r>
              <a:rPr lang="ru-RU" dirty="0"/>
              <a:t>что он получать сообщения от бота (новые слова на английском языке)</a:t>
            </a:r>
            <a:r>
              <a:rPr lang="en-US" dirty="0"/>
              <a:t>, </a:t>
            </a:r>
            <a:r>
              <a:rPr lang="ru-RU" dirty="0"/>
              <a:t>то он может изменить это время благодаря широкому выбору</a:t>
            </a:r>
            <a:r>
              <a:rPr lang="en-US" dirty="0"/>
              <a:t>, </a:t>
            </a:r>
            <a:r>
              <a:rPr lang="ru-RU" dirty="0"/>
              <a:t>представленному ему ботом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5FD192-3225-4DA9-BAD8-4F4E4AA97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7"/>
          <a:stretch/>
        </p:blipFill>
        <p:spPr>
          <a:xfrm>
            <a:off x="1723181" y="3189847"/>
            <a:ext cx="7706801" cy="251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F648D-74B8-4527-81F6-96895793535F}"/>
              </a:ext>
            </a:extLst>
          </p:cNvPr>
          <p:cNvSpPr txBox="1"/>
          <p:nvPr/>
        </p:nvSpPr>
        <p:spPr>
          <a:xfrm>
            <a:off x="1495071" y="5704447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Выбор времени отправки</a:t>
            </a:r>
          </a:p>
          <a:p>
            <a:pPr algn="ctr"/>
            <a:r>
              <a:rPr lang="ru-RU" dirty="0"/>
              <a:t>(не до конца реализовано)</a:t>
            </a:r>
          </a:p>
        </p:txBody>
      </p:sp>
    </p:spTree>
    <p:extLst>
      <p:ext uri="{BB962C8B-B14F-4D97-AF65-F5344CB8AC3E}">
        <p14:creationId xmlns:p14="http://schemas.microsoft.com/office/powerpoint/2010/main" val="255690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985AB-80A4-4534-BEFF-E61F815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04DEA-B567-4CC1-BA41-23DB8D1A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может проверить свои знания на специальных заданиях</a:t>
            </a:r>
            <a:r>
              <a:rPr lang="en-US" dirty="0"/>
              <a:t>. </a:t>
            </a:r>
            <a:r>
              <a:rPr lang="ru-RU" dirty="0"/>
              <a:t>Тип и сложность задания он выбирает самостоятельно</a:t>
            </a:r>
            <a:r>
              <a:rPr lang="en-US" dirty="0"/>
              <a:t>. </a:t>
            </a:r>
            <a:r>
              <a:rPr lang="ru-RU" dirty="0"/>
              <a:t>После краткой инструкции от бота пользователь должен написать ответ</a:t>
            </a:r>
            <a:r>
              <a:rPr lang="en-US" dirty="0"/>
              <a:t>. </a:t>
            </a:r>
            <a:r>
              <a:rPr lang="ru-RU" dirty="0"/>
              <a:t>Бот оценит это задание и предложит продолжить выполнения похожих заданий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3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526F93-AF38-4B72-8367-E2F710F9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22" y="423613"/>
            <a:ext cx="7754432" cy="3572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D5498-BBFC-483A-BBCE-F2BF2F0D6B0E}"/>
              </a:ext>
            </a:extLst>
          </p:cNvPr>
          <p:cNvSpPr txBox="1"/>
          <p:nvPr/>
        </p:nvSpPr>
        <p:spPr>
          <a:xfrm>
            <a:off x="1756822" y="5260797"/>
            <a:ext cx="77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Выбор типа и сложности задания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64E1E-45EE-43C3-8251-9747E005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22" y="4355794"/>
            <a:ext cx="779253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1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3E74B-361D-4900-952C-1AAAFD41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B44E4-5B97-4E43-8501-5F0FC3B1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реализованно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91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189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Telegram-бот</vt:lpstr>
      <vt:lpstr>Цели и задачи</vt:lpstr>
      <vt:lpstr>Презентация PowerPoint</vt:lpstr>
      <vt:lpstr>Корректирование времени</vt:lpstr>
      <vt:lpstr>Задания</vt:lpstr>
      <vt:lpstr>Презентация PowerPoint</vt:lpstr>
      <vt:lpstr>Отправка сообщений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</dc:title>
  <dc:creator>Arseniy</dc:creator>
  <cp:lastModifiedBy>Arseniy</cp:lastModifiedBy>
  <cp:revision>9</cp:revision>
  <dcterms:created xsi:type="dcterms:W3CDTF">2023-04-13T18:18:08Z</dcterms:created>
  <dcterms:modified xsi:type="dcterms:W3CDTF">2023-04-24T11:07:20Z</dcterms:modified>
</cp:coreProperties>
</file>