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3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3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05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91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0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94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1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3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46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8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6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84E2D8-97E3-4059-BEDA-6FB7020094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65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2A1F5-693C-4198-97F1-9D0D180B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Pac-Man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12DD4D-6294-4357-AE04-C8AD43B76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 Чалдаев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142243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0DFB3-208E-491B-A1DC-63E349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A85B6-E61A-4D2F-8B8C-792AA6F0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Цель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ru-RU" dirty="0"/>
              <a:t>создать игру </a:t>
            </a:r>
            <a:r>
              <a:rPr lang="en-US" dirty="0"/>
              <a:t>“Pac-man”.</a:t>
            </a:r>
          </a:p>
          <a:p>
            <a:r>
              <a:rPr lang="ru-RU" dirty="0">
                <a:solidFill>
                  <a:srgbClr val="FFFF00"/>
                </a:solidFill>
              </a:rPr>
              <a:t>Задачи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ru-RU" dirty="0"/>
              <a:t>Создать начальный экран</a:t>
            </a:r>
          </a:p>
          <a:p>
            <a:pPr lvl="1"/>
            <a:r>
              <a:rPr lang="ru-RU" dirty="0"/>
              <a:t>Реализовать рейтинг лучших игроков</a:t>
            </a:r>
          </a:p>
          <a:p>
            <a:pPr lvl="1"/>
            <a:r>
              <a:rPr lang="ru-RU" dirty="0"/>
              <a:t>Создать игровой процесс игры</a:t>
            </a:r>
          </a:p>
          <a:p>
            <a:pPr lvl="1"/>
            <a:r>
              <a:rPr lang="ru-RU" dirty="0"/>
              <a:t>Реализовать окно с итогами игры</a:t>
            </a:r>
          </a:p>
        </p:txBody>
      </p:sp>
    </p:spTree>
    <p:extLst>
      <p:ext uri="{BB962C8B-B14F-4D97-AF65-F5344CB8AC3E}">
        <p14:creationId xmlns:p14="http://schemas.microsoft.com/office/powerpoint/2010/main" val="9952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A7EF-1B1B-41EB-9942-31AD45DF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начальный экран и рейтинг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A8E71-E574-42FC-8419-713839FE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Начальный экран будет состоять из</a:t>
            </a:r>
          </a:p>
          <a:p>
            <a:pPr lvl="1"/>
            <a:r>
              <a:rPr lang="ru-RU" dirty="0"/>
              <a:t> Названия игры (</a:t>
            </a:r>
            <a:r>
              <a:rPr lang="en-US" dirty="0"/>
              <a:t>Pac-man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Кнопки </a:t>
            </a:r>
            <a:r>
              <a:rPr lang="en-US" dirty="0"/>
              <a:t>“</a:t>
            </a:r>
            <a:r>
              <a:rPr lang="ru-RU" dirty="0"/>
              <a:t>Начать</a:t>
            </a:r>
            <a:r>
              <a:rPr lang="en-US" dirty="0"/>
              <a:t>”</a:t>
            </a:r>
            <a:r>
              <a:rPr lang="ru-RU" dirty="0"/>
              <a:t> запускает игровой процесс</a:t>
            </a:r>
          </a:p>
          <a:p>
            <a:pPr lvl="1"/>
            <a:r>
              <a:rPr lang="ru-RU" dirty="0"/>
              <a:t>Кнопки </a:t>
            </a:r>
            <a:r>
              <a:rPr lang="en-US" dirty="0"/>
              <a:t>“</a:t>
            </a:r>
            <a:r>
              <a:rPr lang="ru-RU" dirty="0"/>
              <a:t>Рейтинг</a:t>
            </a:r>
            <a:r>
              <a:rPr lang="en-US" dirty="0"/>
              <a:t>”,</a:t>
            </a:r>
            <a:r>
              <a:rPr lang="ru-RU" dirty="0"/>
              <a:t> открывающая таблицу лучших игроков с количеством очков</a:t>
            </a:r>
            <a:r>
              <a:rPr lang="en-US" dirty="0"/>
              <a:t>.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58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4ED18B-9854-455E-9B92-6C449041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08" y="1116647"/>
            <a:ext cx="2929074" cy="3581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7DDD8-7BCC-4FE9-A0FD-0969FCB03443}"/>
              </a:ext>
            </a:extLst>
          </p:cNvPr>
          <p:cNvSpPr txBox="1"/>
          <p:nvPr/>
        </p:nvSpPr>
        <p:spPr>
          <a:xfrm>
            <a:off x="2259207" y="4688599"/>
            <a:ext cx="292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Главное меню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837F7-2FCD-4DE5-A82D-8878E4FAAB86}"/>
              </a:ext>
            </a:extLst>
          </p:cNvPr>
          <p:cNvSpPr txBox="1"/>
          <p:nvPr/>
        </p:nvSpPr>
        <p:spPr>
          <a:xfrm>
            <a:off x="5539183" y="4734765"/>
            <a:ext cx="292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Рейтинг</a:t>
            </a:r>
          </a:p>
          <a:p>
            <a:pPr algn="ctr"/>
            <a:r>
              <a:rPr lang="ru-RU" dirty="0">
                <a:solidFill>
                  <a:srgbClr val="FFFF00"/>
                </a:solidFill>
              </a:rPr>
              <a:t>(пока в разработке)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94CFE69-AB67-46BA-8114-3F973D38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83" y="1116647"/>
            <a:ext cx="29290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9074C-C20B-4B29-9179-4393C677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CB761-A1F0-499F-8E6F-C1357ED2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Игровой процесс будет представлять из себя классическую игру </a:t>
            </a:r>
            <a:r>
              <a:rPr lang="en-US" dirty="0"/>
              <a:t>“Pac-man”:</a:t>
            </a:r>
          </a:p>
          <a:p>
            <a:pPr lvl="1"/>
            <a:r>
              <a:rPr lang="ru-RU" dirty="0"/>
              <a:t>4 разноцветных призрака</a:t>
            </a:r>
            <a:r>
              <a:rPr lang="en-US" dirty="0"/>
              <a:t>, </a:t>
            </a:r>
            <a:r>
              <a:rPr lang="ru-RU" dirty="0"/>
              <a:t>которые </a:t>
            </a:r>
            <a:r>
              <a:rPr lang="en-US" dirty="0"/>
              <a:t>“</a:t>
            </a:r>
            <a:r>
              <a:rPr lang="ru-RU" dirty="0"/>
              <a:t>ищут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 err="1"/>
              <a:t>pac</a:t>
            </a:r>
            <a:r>
              <a:rPr lang="en-US" dirty="0"/>
              <a:t>-man’</a:t>
            </a:r>
            <a:r>
              <a:rPr lang="ru-RU" dirty="0"/>
              <a:t>а</a:t>
            </a:r>
          </a:p>
          <a:p>
            <a:pPr lvl="1"/>
            <a:r>
              <a:rPr lang="en-US" dirty="0"/>
              <a:t>“</a:t>
            </a:r>
            <a:r>
              <a:rPr lang="ru-RU" dirty="0"/>
              <a:t>Еда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 err="1"/>
              <a:t>pac</a:t>
            </a:r>
            <a:r>
              <a:rPr lang="en-US" dirty="0"/>
              <a:t>-man’</a:t>
            </a:r>
            <a:r>
              <a:rPr lang="ru-RU" dirty="0"/>
              <a:t>а</a:t>
            </a:r>
            <a:r>
              <a:rPr lang="en-US" dirty="0"/>
              <a:t>, </a:t>
            </a:r>
            <a:r>
              <a:rPr lang="ru-RU" dirty="0"/>
              <a:t>которую он будет есть и получать очки</a:t>
            </a:r>
          </a:p>
          <a:p>
            <a:pPr lvl="1"/>
            <a:r>
              <a:rPr lang="ru-RU" dirty="0"/>
              <a:t>Бонусы</a:t>
            </a:r>
            <a:r>
              <a:rPr lang="en-US" dirty="0"/>
              <a:t>, </a:t>
            </a:r>
            <a:r>
              <a:rPr lang="ru-RU" dirty="0"/>
              <a:t>которые будут давать возможность съедать призраков</a:t>
            </a:r>
          </a:p>
          <a:p>
            <a:pPr lvl="1"/>
            <a:r>
              <a:rPr lang="en-US" dirty="0"/>
              <a:t>3 </a:t>
            </a:r>
            <a:r>
              <a:rPr lang="ru-RU" dirty="0"/>
              <a:t>жизни</a:t>
            </a:r>
            <a:r>
              <a:rPr lang="en-US" dirty="0"/>
              <a:t>, </a:t>
            </a:r>
            <a:r>
              <a:rPr lang="ru-RU" dirty="0"/>
              <a:t>которые будут уменьшаться при проигрыше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6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C17A5E-A6F3-48CC-939A-347C5BCF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10" y="1134533"/>
            <a:ext cx="3088337" cy="3776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21276C-99C5-4D2D-B804-82626CD6BD71}"/>
              </a:ext>
            </a:extLst>
          </p:cNvPr>
          <p:cNvSpPr txBox="1"/>
          <p:nvPr/>
        </p:nvSpPr>
        <p:spPr>
          <a:xfrm>
            <a:off x="1340910" y="4910666"/>
            <a:ext cx="308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Игровой процесс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3DC988-D03A-41B2-A324-E38CC9EEFF52}"/>
              </a:ext>
            </a:extLst>
          </p:cNvPr>
          <p:cNvSpPr/>
          <p:nvPr/>
        </p:nvSpPr>
        <p:spPr>
          <a:xfrm>
            <a:off x="4714875" y="1134533"/>
            <a:ext cx="5362575" cy="3776133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82266-A189-4549-979C-94910C8AF49C}"/>
              </a:ext>
            </a:extLst>
          </p:cNvPr>
          <p:cNvSpPr txBox="1"/>
          <p:nvPr/>
        </p:nvSpPr>
        <p:spPr>
          <a:xfrm>
            <a:off x="4714875" y="4910666"/>
            <a:ext cx="536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Поедание приведений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670A0-3CF3-4715-AC91-0E6489C441B6}"/>
              </a:ext>
            </a:extLst>
          </p:cNvPr>
          <p:cNvSpPr txBox="1"/>
          <p:nvPr/>
        </p:nvSpPr>
        <p:spPr>
          <a:xfrm>
            <a:off x="6019799" y="2699433"/>
            <a:ext cx="275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Пока не реализовано </a:t>
            </a:r>
            <a:r>
              <a:rPr lang="en-US" dirty="0">
                <a:solidFill>
                  <a:srgbClr val="FFFF00"/>
                </a:solidFill>
              </a:rPr>
              <a:t>:(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941DC-941A-4C28-87C5-9F7DED89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Итоги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B3929-B8F0-4695-A2FD-D0AEA76B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итогах игры будет</a:t>
            </a:r>
          </a:p>
          <a:p>
            <a:pPr lvl="1"/>
            <a:r>
              <a:rPr lang="ru-RU" dirty="0"/>
              <a:t>Показываться количество очков</a:t>
            </a:r>
            <a:r>
              <a:rPr lang="en-US" dirty="0"/>
              <a:t>,</a:t>
            </a:r>
            <a:r>
              <a:rPr lang="ru-RU" dirty="0"/>
              <a:t> собранных за игру</a:t>
            </a:r>
            <a:endParaRPr lang="en-US" dirty="0"/>
          </a:p>
          <a:p>
            <a:pPr lvl="1"/>
            <a:r>
              <a:rPr lang="ru-RU" dirty="0"/>
              <a:t>Кол-во съеденных приведений (не идет в рейтинг)</a:t>
            </a:r>
          </a:p>
          <a:p>
            <a:pPr lvl="1"/>
            <a:r>
              <a:rPr lang="ru-RU" dirty="0"/>
              <a:t>Кнопка для записи своего имени в базу данных рейтинга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7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2B496D-CBE6-4446-A07C-29C79DA711FE}"/>
              </a:ext>
            </a:extLst>
          </p:cNvPr>
          <p:cNvSpPr/>
          <p:nvPr/>
        </p:nvSpPr>
        <p:spPr>
          <a:xfrm>
            <a:off x="628651" y="1134533"/>
            <a:ext cx="9448800" cy="3776133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F7E9D-B78D-44B0-AC52-A947A6599F93}"/>
              </a:ext>
            </a:extLst>
          </p:cNvPr>
          <p:cNvSpPr txBox="1"/>
          <p:nvPr/>
        </p:nvSpPr>
        <p:spPr>
          <a:xfrm>
            <a:off x="3976688" y="2699433"/>
            <a:ext cx="275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Пока не реализовано </a:t>
            </a:r>
            <a:r>
              <a:rPr lang="en-US" dirty="0">
                <a:solidFill>
                  <a:srgbClr val="FFFF00"/>
                </a:solidFill>
              </a:rPr>
              <a:t>:(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15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169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Pac-Man</vt:lpstr>
      <vt:lpstr>Цели и задачи</vt:lpstr>
      <vt:lpstr>начальный экран и рейтинг</vt:lpstr>
      <vt:lpstr>Презентация PowerPoint</vt:lpstr>
      <vt:lpstr>Игровой процесс</vt:lpstr>
      <vt:lpstr>Презентация PowerPoint</vt:lpstr>
      <vt:lpstr>Итоги игры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Arseniy</dc:creator>
  <cp:lastModifiedBy>Arseniy</cp:lastModifiedBy>
  <cp:revision>8</cp:revision>
  <dcterms:created xsi:type="dcterms:W3CDTF">2023-01-14T15:31:39Z</dcterms:created>
  <dcterms:modified xsi:type="dcterms:W3CDTF">2023-01-15T16:46:28Z</dcterms:modified>
</cp:coreProperties>
</file>