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70" r:id="rId6"/>
    <p:sldId id="266" r:id="rId7"/>
    <p:sldId id="260" r:id="rId8"/>
    <p:sldId id="267" r:id="rId9"/>
    <p:sldId id="268" r:id="rId10"/>
    <p:sldId id="269" r:id="rId11"/>
    <p:sldId id="261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8D7E4"/>
    <a:srgbClr val="3AA7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solidFill>
                  <a:srgbClr val="FFC000"/>
                </a:solidFill>
              </a:rPr>
              <a:t> </a:t>
            </a:r>
            <a:r>
              <a:rPr lang="ru-RU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Онлайн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Танчики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под </a:t>
            </a:r>
            <a:r>
              <a:rPr lang="ru-RU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андроид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Город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1600" dirty="0" smtClean="0"/>
              <a:t>Площадка: 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Новосибирск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Инженерный лицей НГТУ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Лысков Арсений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Муль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Павел </a:t>
            </a: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Фридрихович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27 апреля 2021г.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735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Видеодемонстрация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Доработка обмена данными</a:t>
            </a:r>
          </a:p>
          <a:p>
            <a:r>
              <a:rPr lang="ru-RU" dirty="0" err="1" smtClean="0"/>
              <a:t>Анимирование</a:t>
            </a:r>
            <a:r>
              <a:rPr lang="ru-RU" dirty="0" smtClean="0"/>
              <a:t> объектов</a:t>
            </a:r>
          </a:p>
          <a:p>
            <a:r>
              <a:rPr lang="ru-RU" dirty="0" smtClean="0"/>
              <a:t>Пользовательские настройки боя</a:t>
            </a:r>
          </a:p>
          <a:p>
            <a:r>
              <a:rPr lang="ru-RU" dirty="0" smtClean="0"/>
              <a:t>Поддержка проекта в </a:t>
            </a:r>
            <a:r>
              <a:rPr lang="ru-RU" dirty="0" err="1" smtClean="0"/>
              <a:t>плей</a:t>
            </a:r>
            <a:r>
              <a:rPr lang="ru-RU" dirty="0" smtClean="0"/>
              <a:t> </a:t>
            </a:r>
            <a:r>
              <a:rPr lang="ru-RU" dirty="0" err="1" smtClean="0"/>
              <a:t>маркете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829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ru-RU" dirty="0" err="1" smtClean="0"/>
              <a:t>онлайн</a:t>
            </a:r>
            <a:r>
              <a:rPr lang="ru-RU" dirty="0" smtClean="0"/>
              <a:t> игру под </a:t>
            </a:r>
            <a:r>
              <a:rPr lang="ru-RU" dirty="0" err="1" smtClean="0"/>
              <a:t>андроид</a:t>
            </a:r>
            <a:r>
              <a:rPr lang="ru-RU" dirty="0" smtClean="0"/>
              <a:t> на подобии </a:t>
            </a:r>
            <a:r>
              <a:rPr lang="ru-RU" dirty="0" err="1" smtClean="0"/>
              <a:t>флеш-игры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танки в лабиринте</a:t>
            </a:r>
            <a:r>
              <a:rPr lang="en-US" dirty="0" smtClean="0"/>
              <a:t>”:</a:t>
            </a:r>
            <a:endParaRPr lang="ru-RU" dirty="0"/>
          </a:p>
        </p:txBody>
      </p:sp>
      <p:pic>
        <p:nvPicPr>
          <p:cNvPr id="1026" name="Picture 2" descr="C:\Users\Святослав Мелик\Desktop\Скриншот 27-04-2021 1527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19350"/>
            <a:ext cx="3475761" cy="2383208"/>
          </a:xfrm>
          <a:prstGeom prst="rect">
            <a:avLst/>
          </a:prstGeom>
          <a:noFill/>
        </p:spPr>
      </p:pic>
      <p:pic>
        <p:nvPicPr>
          <p:cNvPr id="1027" name="Picture 3" descr="C:\Users\Святослав Мелик\Desktop\Скриншот 27-04-2021 1529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343150"/>
            <a:ext cx="4311650" cy="2608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Конечным продуктом р</a:t>
            </a:r>
            <a:r>
              <a:rPr lang="ru-RU" dirty="0" smtClean="0"/>
              <a:t>азработать игровое приложение с передачей данных по локальной сети в реальном времени.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подзадачи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 smtClean="0"/>
              <a:t>Проектирование, логика игры</a:t>
            </a:r>
          </a:p>
          <a:p>
            <a:r>
              <a:rPr lang="ru-RU" sz="2500" dirty="0" smtClean="0"/>
              <a:t>Генерация правильной, но разнообразной карты</a:t>
            </a:r>
          </a:p>
          <a:p>
            <a:r>
              <a:rPr lang="ru-RU" sz="2500" dirty="0" smtClean="0"/>
              <a:t>Реализация управления </a:t>
            </a:r>
            <a:r>
              <a:rPr lang="ru-RU" sz="2500" dirty="0" smtClean="0"/>
              <a:t>процессом </a:t>
            </a:r>
            <a:r>
              <a:rPr lang="ru-RU" sz="2500" dirty="0" smtClean="0"/>
              <a:t>игры</a:t>
            </a:r>
          </a:p>
          <a:p>
            <a:r>
              <a:rPr lang="ru-RU" sz="2500" dirty="0" smtClean="0"/>
              <a:t>Графическое отображение состояния игры</a:t>
            </a:r>
          </a:p>
          <a:p>
            <a:r>
              <a:rPr lang="ru-RU" sz="2500" dirty="0" smtClean="0"/>
              <a:t>Геометрические расчёты на основе карты </a:t>
            </a:r>
            <a:r>
              <a:rPr lang="ru-RU" sz="2500" dirty="0" err="1" smtClean="0"/>
              <a:t>хитбоксов</a:t>
            </a:r>
            <a:r>
              <a:rPr lang="ru-RU" sz="2500" dirty="0" smtClean="0"/>
              <a:t> игровых объектов</a:t>
            </a:r>
          </a:p>
          <a:p>
            <a:r>
              <a:rPr lang="ru-RU" sz="2500" dirty="0" smtClean="0"/>
              <a:t>Обмен данными по локальной сети</a:t>
            </a:r>
          </a:p>
        </p:txBody>
      </p:sp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вкратце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42844" y="1000114"/>
            <a:ext cx="5715040" cy="4000528"/>
          </a:xfrm>
        </p:spPr>
        <p:txBody>
          <a:bodyPr>
            <a:normAutofit fontScale="55000" lnSpcReduction="20000"/>
          </a:bodyPr>
          <a:lstStyle/>
          <a:p>
            <a:r>
              <a:rPr lang="ru-RU" sz="2500" dirty="0" smtClean="0"/>
              <a:t>Классы – активности</a:t>
            </a:r>
            <a:r>
              <a:rPr lang="en-US" sz="2500" dirty="0" smtClean="0"/>
              <a:t>:</a:t>
            </a:r>
            <a:r>
              <a:rPr lang="ru-RU" sz="2500" dirty="0" smtClean="0"/>
              <a:t> </a:t>
            </a:r>
            <a:r>
              <a:rPr lang="en-US" sz="2500" dirty="0" err="1" smtClean="0"/>
              <a:t>StartActivity</a:t>
            </a:r>
            <a:r>
              <a:rPr lang="en-US" sz="2500" dirty="0" smtClean="0"/>
              <a:t>, </a:t>
            </a:r>
            <a:r>
              <a:rPr lang="en-US" sz="2500" dirty="0" err="1" smtClean="0"/>
              <a:t>LobbyActivity</a:t>
            </a:r>
            <a:r>
              <a:rPr lang="en-US" sz="2500" dirty="0" smtClean="0"/>
              <a:t>, </a:t>
            </a:r>
            <a:r>
              <a:rPr lang="en-US" sz="2500" dirty="0" err="1" smtClean="0"/>
              <a:t>MainActivity</a:t>
            </a:r>
            <a:r>
              <a:rPr lang="en-US" sz="2500" dirty="0" smtClean="0"/>
              <a:t>.</a:t>
            </a:r>
            <a:endParaRPr lang="ru-RU" sz="2500" dirty="0" smtClean="0"/>
          </a:p>
          <a:p>
            <a:r>
              <a:rPr lang="ru-RU" sz="2500" dirty="0" smtClean="0"/>
              <a:t>Классы</a:t>
            </a:r>
            <a:r>
              <a:rPr lang="en-US" sz="2500" dirty="0" smtClean="0"/>
              <a:t>,</a:t>
            </a:r>
            <a:r>
              <a:rPr lang="ru-RU" sz="2500" dirty="0" smtClean="0"/>
              <a:t> способствующие сетевому взаимодействию</a:t>
            </a:r>
            <a:r>
              <a:rPr lang="en-US" sz="2500" dirty="0" smtClean="0"/>
              <a:t>: </a:t>
            </a:r>
            <a:r>
              <a:rPr lang="en-US" sz="2500" dirty="0" err="1" smtClean="0"/>
              <a:t>BroadcastingMessage</a:t>
            </a:r>
            <a:r>
              <a:rPr lang="en-US" sz="2500" dirty="0" smtClean="0"/>
              <a:t> </a:t>
            </a:r>
            <a:r>
              <a:rPr lang="ru-RU" sz="2500" dirty="0" smtClean="0"/>
              <a:t>(класс широковещательной</a:t>
            </a:r>
            <a:r>
              <a:rPr lang="en-US" sz="2500" dirty="0" smtClean="0"/>
              <a:t> </a:t>
            </a:r>
            <a:r>
              <a:rPr lang="ru-RU" sz="2500" dirty="0" smtClean="0"/>
              <a:t>рассылки по </a:t>
            </a:r>
            <a:r>
              <a:rPr lang="en-US" sz="2500" dirty="0" smtClean="0"/>
              <a:t>UDP </a:t>
            </a:r>
            <a:r>
              <a:rPr lang="ru-RU" sz="2500" dirty="0" smtClean="0"/>
              <a:t>протоколу)</a:t>
            </a:r>
            <a:r>
              <a:rPr lang="en-US" sz="2500" dirty="0" smtClean="0"/>
              <a:t>, </a:t>
            </a:r>
            <a:r>
              <a:rPr lang="en-US" sz="2500" dirty="0" err="1" smtClean="0"/>
              <a:t>MessagesReceiver</a:t>
            </a:r>
            <a:r>
              <a:rPr lang="en-US" sz="2500" dirty="0" smtClean="0"/>
              <a:t> (</a:t>
            </a:r>
            <a:r>
              <a:rPr lang="ru-RU" sz="2500" dirty="0" smtClean="0"/>
              <a:t>класс-получатель и обработчик поступивших </a:t>
            </a:r>
            <a:r>
              <a:rPr lang="en-US" sz="2500" dirty="0" smtClean="0"/>
              <a:t>Data</a:t>
            </a:r>
            <a:r>
              <a:rPr lang="en-US" sz="2500" dirty="0" smtClean="0"/>
              <a:t>g</a:t>
            </a:r>
            <a:r>
              <a:rPr lang="en-US" sz="2500" dirty="0" smtClean="0"/>
              <a:t>ram </a:t>
            </a:r>
            <a:r>
              <a:rPr lang="ru-RU" sz="2500" dirty="0" smtClean="0"/>
              <a:t>пакетов</a:t>
            </a:r>
            <a:r>
              <a:rPr lang="en-US" sz="2500" dirty="0" smtClean="0"/>
              <a:t>), </a:t>
            </a:r>
            <a:r>
              <a:rPr lang="en-US" sz="2500" dirty="0" err="1" smtClean="0"/>
              <a:t>StringConverter</a:t>
            </a:r>
            <a:r>
              <a:rPr lang="en-US" sz="2500" dirty="0" smtClean="0"/>
              <a:t> (</a:t>
            </a:r>
            <a:r>
              <a:rPr lang="ru-RU" sz="2500" dirty="0" err="1" smtClean="0"/>
              <a:t>парсер</a:t>
            </a:r>
            <a:r>
              <a:rPr lang="ru-RU" sz="2500" dirty="0" smtClean="0"/>
              <a:t> </a:t>
            </a:r>
            <a:r>
              <a:rPr lang="en-US" sz="2500" dirty="0" smtClean="0"/>
              <a:t>/ </a:t>
            </a:r>
            <a:r>
              <a:rPr lang="ru-RU" sz="2500" dirty="0" err="1" smtClean="0"/>
              <a:t>сериализатор</a:t>
            </a:r>
            <a:r>
              <a:rPr lang="en-US" sz="2500" dirty="0" smtClean="0"/>
              <a:t>)</a:t>
            </a:r>
            <a:r>
              <a:rPr lang="ru-RU" sz="2500" dirty="0" smtClean="0"/>
              <a:t>.</a:t>
            </a:r>
          </a:p>
          <a:p>
            <a:r>
              <a:rPr lang="ru-RU" sz="2500" dirty="0" smtClean="0"/>
              <a:t>Классы – игровые объекты</a:t>
            </a:r>
            <a:r>
              <a:rPr lang="en-US" sz="2500" dirty="0" smtClean="0"/>
              <a:t>: Bullet, </a:t>
            </a:r>
            <a:r>
              <a:rPr lang="en-US" sz="2500" dirty="0" err="1" smtClean="0"/>
              <a:t>MyTank</a:t>
            </a:r>
            <a:r>
              <a:rPr lang="en-US" sz="2500" dirty="0" smtClean="0"/>
              <a:t> </a:t>
            </a:r>
            <a:r>
              <a:rPr lang="ru-RU" sz="2500" dirty="0" smtClean="0"/>
              <a:t>(наследуется от </a:t>
            </a:r>
            <a:r>
              <a:rPr lang="en-US" sz="2500" dirty="0" smtClean="0"/>
              <a:t>Tank</a:t>
            </a:r>
            <a:r>
              <a:rPr lang="ru-RU" sz="2500" dirty="0" smtClean="0"/>
              <a:t>)</a:t>
            </a:r>
            <a:r>
              <a:rPr lang="en-US" sz="2500" dirty="0" smtClean="0"/>
              <a:t>, Tank, </a:t>
            </a:r>
            <a:r>
              <a:rPr lang="en-US" sz="2500" dirty="0" err="1" smtClean="0"/>
              <a:t>Tanksight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r>
              <a:rPr lang="en-US" sz="2500" dirty="0" smtClean="0"/>
              <a:t>Game – </a:t>
            </a:r>
            <a:r>
              <a:rPr lang="ru-RU" sz="2500" dirty="0" smtClean="0"/>
              <a:t>класс</a:t>
            </a:r>
            <a:r>
              <a:rPr lang="en-US" sz="2500" dirty="0" smtClean="0"/>
              <a:t>,</a:t>
            </a:r>
            <a:r>
              <a:rPr lang="ru-RU" sz="2500" dirty="0" smtClean="0"/>
              <a:t> хранящий в себе все составляющие игры.</a:t>
            </a:r>
          </a:p>
          <a:p>
            <a:r>
              <a:rPr lang="en-US" sz="2500" dirty="0" err="1" smtClean="0"/>
              <a:t>HitBox</a:t>
            </a:r>
            <a:r>
              <a:rPr lang="en-US" sz="2500" dirty="0" smtClean="0"/>
              <a:t> – </a:t>
            </a:r>
            <a:r>
              <a:rPr lang="ru-RU" sz="2500" dirty="0" smtClean="0"/>
              <a:t>класс </a:t>
            </a:r>
            <a:r>
              <a:rPr lang="ru-RU" sz="2500" dirty="0" err="1" smtClean="0"/>
              <a:t>хитбокс</a:t>
            </a:r>
            <a:r>
              <a:rPr lang="en-US" sz="2500" dirty="0" smtClean="0"/>
              <a:t>,</a:t>
            </a:r>
            <a:r>
              <a:rPr lang="ru-RU" sz="2500" dirty="0" smtClean="0"/>
              <a:t> также хранит в себе все статичные методы расчётов геометрии.</a:t>
            </a:r>
          </a:p>
          <a:p>
            <a:r>
              <a:rPr lang="en-US" sz="2500" dirty="0" smtClean="0"/>
              <a:t>Map – </a:t>
            </a:r>
            <a:r>
              <a:rPr lang="ru-RU" sz="2500" dirty="0" smtClean="0"/>
              <a:t>класс карты</a:t>
            </a:r>
            <a:r>
              <a:rPr lang="en-US" sz="2500" dirty="0" smtClean="0"/>
              <a:t>, </a:t>
            </a:r>
            <a:r>
              <a:rPr lang="ru-RU" sz="2500" dirty="0" smtClean="0"/>
              <a:t>содержащий всю логику создания карты и проверки её на </a:t>
            </a:r>
            <a:r>
              <a:rPr lang="en-US" sz="2500" dirty="0" smtClean="0"/>
              <a:t>“</a:t>
            </a:r>
            <a:r>
              <a:rPr lang="ru-RU" sz="2500" dirty="0" smtClean="0"/>
              <a:t>правильность</a:t>
            </a:r>
            <a:r>
              <a:rPr lang="en-US" sz="2500" dirty="0" smtClean="0"/>
              <a:t>”</a:t>
            </a:r>
            <a:r>
              <a:rPr lang="ru-RU" sz="2500" dirty="0" smtClean="0"/>
              <a:t>. Имеет функцию</a:t>
            </a:r>
            <a:r>
              <a:rPr lang="en-US" sz="2500" dirty="0" smtClean="0"/>
              <a:t>,</a:t>
            </a:r>
            <a:r>
              <a:rPr lang="ru-RU" sz="2500" dirty="0" smtClean="0"/>
              <a:t> возвращающую список </a:t>
            </a:r>
            <a:r>
              <a:rPr lang="ru-RU" sz="2500" dirty="0" err="1" smtClean="0"/>
              <a:t>хитбоксов</a:t>
            </a:r>
            <a:r>
              <a:rPr lang="ru-RU" sz="2500" dirty="0" smtClean="0"/>
              <a:t> карты</a:t>
            </a:r>
            <a:r>
              <a:rPr lang="en-US" sz="2500" dirty="0" smtClean="0"/>
              <a:t>,</a:t>
            </a:r>
            <a:r>
              <a:rPr lang="ru-RU" sz="2500" dirty="0" smtClean="0"/>
              <a:t> и функцию</a:t>
            </a:r>
            <a:r>
              <a:rPr lang="en-US" sz="2500" dirty="0" smtClean="0"/>
              <a:t>,</a:t>
            </a:r>
            <a:r>
              <a:rPr lang="ru-RU" sz="2500" dirty="0" smtClean="0"/>
              <a:t> возвращающую </a:t>
            </a:r>
            <a:r>
              <a:rPr lang="en-US" sz="2500" dirty="0" smtClean="0"/>
              <a:t>bitmap </a:t>
            </a:r>
            <a:r>
              <a:rPr lang="ru-RU" sz="2500" dirty="0" smtClean="0"/>
              <a:t>карты.</a:t>
            </a:r>
          </a:p>
          <a:p>
            <a:r>
              <a:rPr lang="en-US" sz="2500" dirty="0" err="1" smtClean="0"/>
              <a:t>DrawView</a:t>
            </a:r>
            <a:r>
              <a:rPr lang="en-US" sz="2500" dirty="0" smtClean="0"/>
              <a:t>, </a:t>
            </a:r>
            <a:r>
              <a:rPr lang="en-US" sz="2500" dirty="0" err="1" smtClean="0"/>
              <a:t>DrawThread</a:t>
            </a:r>
            <a:r>
              <a:rPr lang="en-US" sz="2500" dirty="0" smtClean="0"/>
              <a:t> – </a:t>
            </a:r>
            <a:r>
              <a:rPr lang="ru-RU" sz="2500" dirty="0" smtClean="0"/>
              <a:t>способствуют графическому отображению и изменению игры в отдельном потоке. </a:t>
            </a:r>
          </a:p>
          <a:p>
            <a:r>
              <a:rPr lang="en-US" sz="2500" dirty="0" err="1" smtClean="0"/>
              <a:t>ReceiverStorage</a:t>
            </a:r>
            <a:r>
              <a:rPr lang="en-US" sz="2500" dirty="0" smtClean="0"/>
              <a:t> – </a:t>
            </a:r>
            <a:r>
              <a:rPr lang="ru-RU" sz="2500" dirty="0" smtClean="0"/>
              <a:t>хранит в себе экземпляр </a:t>
            </a:r>
            <a:r>
              <a:rPr lang="en-US" sz="2500" dirty="0" err="1" smtClean="0"/>
              <a:t>MessageReceiver</a:t>
            </a:r>
            <a:r>
              <a:rPr lang="en-US" sz="2500" dirty="0" smtClean="0"/>
              <a:t> </a:t>
            </a:r>
            <a:r>
              <a:rPr lang="ru-RU" sz="2500" dirty="0" smtClean="0"/>
              <a:t>для передачи его между активностями.</a:t>
            </a:r>
            <a:endParaRPr lang="ru-RU" sz="2500" dirty="0" smtClean="0"/>
          </a:p>
        </p:txBody>
      </p:sp>
      <p:pic>
        <p:nvPicPr>
          <p:cNvPr id="5122" name="Picture 2" descr="C:\Users\Святослав Мелик\Desktop\Скриншот 28-05-2021 045007_cut-photo.ru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000114"/>
            <a:ext cx="3056848" cy="33385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задач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0" y="928676"/>
            <a:ext cx="4000496" cy="2714644"/>
          </a:xfrm>
        </p:spPr>
        <p:txBody>
          <a:bodyPr>
            <a:normAutofit fontScale="85000" lnSpcReduction="20000"/>
          </a:bodyPr>
          <a:lstStyle/>
          <a:p>
            <a:r>
              <a:rPr lang="ru-RU" sz="2500" dirty="0" smtClean="0"/>
              <a:t>Карта создаётся по принципу</a:t>
            </a:r>
            <a:r>
              <a:rPr lang="en-US" sz="2500" dirty="0" smtClean="0"/>
              <a:t>:</a:t>
            </a:r>
            <a:r>
              <a:rPr lang="ru-RU" sz="2500" dirty="0" smtClean="0"/>
              <a:t> всё</a:t>
            </a:r>
            <a:r>
              <a:rPr lang="en-US" sz="2500" dirty="0" smtClean="0"/>
              <a:t>,</a:t>
            </a:r>
            <a:r>
              <a:rPr lang="ru-RU" sz="2500" dirty="0" smtClean="0"/>
              <a:t> кроме стен по краям</a:t>
            </a:r>
            <a:r>
              <a:rPr lang="en-US" sz="2500" dirty="0" smtClean="0"/>
              <a:t>,</a:t>
            </a:r>
            <a:r>
              <a:rPr lang="ru-RU" sz="2500" dirty="0" smtClean="0"/>
              <a:t> может отсутствовать. Однако</a:t>
            </a:r>
            <a:r>
              <a:rPr lang="en-US" sz="2500" dirty="0" smtClean="0"/>
              <a:t>,</a:t>
            </a:r>
            <a:r>
              <a:rPr lang="ru-RU" sz="2500" dirty="0" smtClean="0"/>
              <a:t> каждое изменение карты при генерации проверяется на доступ ко всем клеткам карты из любой выбранной</a:t>
            </a:r>
            <a:r>
              <a:rPr lang="en-US" sz="2500" dirty="0" smtClean="0"/>
              <a:t>,</a:t>
            </a:r>
            <a:r>
              <a:rPr lang="ru-RU" sz="2500" dirty="0" smtClean="0"/>
              <a:t> с помощью рекурсивной функции</a:t>
            </a:r>
            <a:r>
              <a:rPr lang="en-US" sz="2500" dirty="0" smtClean="0"/>
              <a:t>,</a:t>
            </a:r>
            <a:r>
              <a:rPr lang="ru-RU" sz="2500" dirty="0" smtClean="0"/>
              <a:t> </a:t>
            </a:r>
            <a:r>
              <a:rPr lang="en-US" sz="2500" dirty="0" smtClean="0"/>
              <a:t>“</a:t>
            </a:r>
            <a:r>
              <a:rPr lang="ru-RU" sz="2500" dirty="0" smtClean="0"/>
              <a:t>пробегающей</a:t>
            </a:r>
            <a:r>
              <a:rPr lang="en-US" sz="2500" dirty="0" smtClean="0"/>
              <a:t>”</a:t>
            </a:r>
            <a:r>
              <a:rPr lang="ru-RU" sz="2500" dirty="0" smtClean="0"/>
              <a:t> по доступным клеткам.</a:t>
            </a:r>
          </a:p>
        </p:txBody>
      </p:sp>
      <p:pic>
        <p:nvPicPr>
          <p:cNvPr id="1026" name="Picture 2" descr="C:\Users\Святослав Мелик\Desktop\Скриншот 28-05-2021 033411_cut-photo.r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1330" y="1000114"/>
            <a:ext cx="5038808" cy="3357586"/>
          </a:xfrm>
          <a:prstGeom prst="rect">
            <a:avLst/>
          </a:prstGeom>
          <a:noFill/>
        </p:spPr>
      </p:pic>
      <p:pic>
        <p:nvPicPr>
          <p:cNvPr id="1027" name="Picture 3" descr="C:\Users\Святослав Мелик\Desktop\Screenshot_20210528-040450_Tank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86206"/>
            <a:ext cx="2295864" cy="1557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задач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42844" y="1000114"/>
            <a:ext cx="4071966" cy="4000528"/>
          </a:xfrm>
        </p:spPr>
        <p:txBody>
          <a:bodyPr>
            <a:noAutofit/>
          </a:bodyPr>
          <a:lstStyle/>
          <a:p>
            <a:r>
              <a:rPr lang="ru-RU" sz="1500" dirty="0" smtClean="0"/>
              <a:t>Управление собственным объектом </a:t>
            </a:r>
            <a:r>
              <a:rPr lang="ru-RU" sz="1500" dirty="0" smtClean="0"/>
              <a:t>основано на виртуальных джойстиках</a:t>
            </a:r>
            <a:r>
              <a:rPr lang="en-US" sz="1500" dirty="0" smtClean="0"/>
              <a:t>,</a:t>
            </a:r>
            <a:r>
              <a:rPr lang="ru-RU" sz="1500" dirty="0" smtClean="0"/>
              <a:t> правый регулирует поворот башни</a:t>
            </a:r>
            <a:r>
              <a:rPr lang="en-US" sz="1500" dirty="0" smtClean="0"/>
              <a:t>, </a:t>
            </a:r>
            <a:r>
              <a:rPr lang="ru-RU" sz="1500" dirty="0" smtClean="0"/>
              <a:t>левый – поворот корпуса и скорость танка. </a:t>
            </a:r>
            <a:endParaRPr lang="en-US" sz="1500" dirty="0" smtClean="0"/>
          </a:p>
          <a:p>
            <a:r>
              <a:rPr lang="ru-RU" sz="1500" dirty="0" smtClean="0"/>
              <a:t>При нажатии правого джойстика траектория полёта снаряда подсвечивается</a:t>
            </a:r>
            <a:r>
              <a:rPr lang="en-US" sz="1500" dirty="0" smtClean="0"/>
              <a:t>, “</a:t>
            </a:r>
            <a:r>
              <a:rPr lang="ru-RU" sz="1500" dirty="0" smtClean="0"/>
              <a:t>Лазерный прицел</a:t>
            </a:r>
            <a:r>
              <a:rPr lang="en-US" sz="1500" dirty="0" smtClean="0"/>
              <a:t>”</a:t>
            </a:r>
            <a:r>
              <a:rPr lang="ru-RU" sz="1500" dirty="0" smtClean="0"/>
              <a:t>. После отпускания производится выстрел</a:t>
            </a:r>
            <a:r>
              <a:rPr lang="en-US" sz="1500" dirty="0" smtClean="0"/>
              <a:t>,</a:t>
            </a:r>
            <a:r>
              <a:rPr lang="ru-RU" sz="1500" dirty="0" smtClean="0"/>
              <a:t> снаряды рикошетят  некоторое количество раз либо до попадания в противника. </a:t>
            </a:r>
          </a:p>
          <a:p>
            <a:r>
              <a:rPr lang="ru-RU" sz="1500" dirty="0" smtClean="0"/>
              <a:t>После определённого количества попаданий управление танка становится невозможным</a:t>
            </a:r>
            <a:r>
              <a:rPr lang="en-US" sz="1500" dirty="0" smtClean="0"/>
              <a:t>, </a:t>
            </a:r>
            <a:r>
              <a:rPr lang="ru-RU" sz="1500" dirty="0" err="1" smtClean="0"/>
              <a:t>скин</a:t>
            </a:r>
            <a:r>
              <a:rPr lang="ru-RU" sz="1500" dirty="0" smtClean="0"/>
              <a:t> танка меняется. В дальнейшем – проверка состояния игры на окончание.</a:t>
            </a:r>
            <a:endParaRPr lang="ru-RU" sz="1500" dirty="0" smtClean="0"/>
          </a:p>
        </p:txBody>
      </p:sp>
      <p:pic>
        <p:nvPicPr>
          <p:cNvPr id="2050" name="Picture 2" descr="C:\Users\Святослав Мелик\Desktop\Screenshot_20210528-040014_Tank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928676"/>
            <a:ext cx="3643211" cy="2049306"/>
          </a:xfrm>
          <a:prstGeom prst="rect">
            <a:avLst/>
          </a:prstGeom>
          <a:noFill/>
        </p:spPr>
      </p:pic>
      <p:pic>
        <p:nvPicPr>
          <p:cNvPr id="2051" name="Picture 3" descr="C:\Users\Святослав Мелик\Desktop\Screenshot_20210528-041145_Tank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3143254"/>
            <a:ext cx="2915623" cy="1806138"/>
          </a:xfrm>
          <a:prstGeom prst="rect">
            <a:avLst/>
          </a:prstGeom>
          <a:noFill/>
        </p:spPr>
      </p:pic>
      <p:pic>
        <p:nvPicPr>
          <p:cNvPr id="2052" name="Picture 4" descr="C:\Users\Святослав Мелик\Desktop\20210528_04195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44" y="3143254"/>
            <a:ext cx="1784498" cy="1571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задач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14282" y="1000114"/>
            <a:ext cx="4643470" cy="3929090"/>
          </a:xfrm>
        </p:spPr>
        <p:txBody>
          <a:bodyPr>
            <a:noAutofit/>
          </a:bodyPr>
          <a:lstStyle/>
          <a:p>
            <a:r>
              <a:rPr lang="ru-RU" sz="2000" dirty="0" smtClean="0"/>
              <a:t>На </a:t>
            </a:r>
            <a:r>
              <a:rPr lang="ru-RU" sz="2000" dirty="0" err="1" smtClean="0"/>
              <a:t>скриншотах</a:t>
            </a:r>
            <a:r>
              <a:rPr lang="ru-RU" sz="2000" dirty="0" smtClean="0"/>
              <a:t> </a:t>
            </a:r>
            <a:r>
              <a:rPr lang="ru-RU" sz="2000" dirty="0" err="1" smtClean="0"/>
              <a:t>голубым</a:t>
            </a:r>
            <a:r>
              <a:rPr lang="ru-RU" sz="2000" dirty="0" smtClean="0"/>
              <a:t> контуром обведены </a:t>
            </a:r>
            <a:r>
              <a:rPr lang="ru-RU" sz="2000" dirty="0" smtClean="0"/>
              <a:t>границы </a:t>
            </a:r>
            <a:r>
              <a:rPr lang="ru-RU" sz="2000" dirty="0" err="1" smtClean="0"/>
              <a:t>хитбоксов</a:t>
            </a:r>
            <a:r>
              <a:rPr lang="ru-RU" sz="2000" dirty="0" smtClean="0"/>
              <a:t> объектов. Именно по </a:t>
            </a:r>
            <a:r>
              <a:rPr lang="ru-RU" sz="2000" dirty="0" err="1" smtClean="0"/>
              <a:t>хитбоксам</a:t>
            </a:r>
            <a:r>
              <a:rPr lang="ru-RU" sz="2000" dirty="0" smtClean="0"/>
              <a:t> проводятся геометрические расчёты. У танка заранее просчитывается наличие столкновений с </a:t>
            </a:r>
            <a:r>
              <a:rPr lang="ru-RU" sz="2000" dirty="0" err="1" smtClean="0"/>
              <a:t>хитбоксом</a:t>
            </a:r>
            <a:r>
              <a:rPr lang="en-US" sz="2000" dirty="0" smtClean="0"/>
              <a:t>,</a:t>
            </a:r>
            <a:r>
              <a:rPr lang="ru-RU" sz="2000" dirty="0" smtClean="0"/>
              <a:t> который образуется при передвижении танка согласно джойстикам</a:t>
            </a:r>
            <a:r>
              <a:rPr lang="en-US" sz="2000" dirty="0" smtClean="0"/>
              <a:t>,</a:t>
            </a:r>
            <a:r>
              <a:rPr lang="ru-RU" sz="2000" dirty="0" smtClean="0"/>
              <a:t> благодаря чему пересечение объектов заведомо пресекается.</a:t>
            </a:r>
            <a:endParaRPr lang="ru-RU" sz="2000" dirty="0"/>
          </a:p>
        </p:txBody>
      </p:sp>
      <p:pic>
        <p:nvPicPr>
          <p:cNvPr id="3074" name="Picture 2" descr="C:\Users\Святослав Мелик\Desktop\Screenshot_20210528-043014_Tank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000115"/>
            <a:ext cx="3921025" cy="2205576"/>
          </a:xfrm>
          <a:prstGeom prst="rect">
            <a:avLst/>
          </a:prstGeom>
          <a:noFill/>
        </p:spPr>
      </p:pic>
      <p:pic>
        <p:nvPicPr>
          <p:cNvPr id="3075" name="Picture 3" descr="C:\Users\Святослав Мелик\Desktop\Screenshot_20210528-043518_Tank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3254876"/>
            <a:ext cx="3357554" cy="1888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задач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200150"/>
            <a:ext cx="4543428" cy="3657615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При запуске игрок может либо открыть лобби</a:t>
            </a:r>
            <a:r>
              <a:rPr lang="en-US" dirty="0" smtClean="0"/>
              <a:t>,</a:t>
            </a:r>
            <a:r>
              <a:rPr lang="ru-RU" dirty="0" smtClean="0"/>
              <a:t> либо подключиться к существующему в локальной сети (достаточно быть подключенными к одной точке </a:t>
            </a:r>
            <a:r>
              <a:rPr lang="en-US" dirty="0" err="1" smtClean="0"/>
              <a:t>wifi</a:t>
            </a:r>
            <a:r>
              <a:rPr lang="ru-RU" dirty="0" smtClean="0"/>
              <a:t>). Открывший лобби запускает игру для всех подключившихся и себя одновременно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у него же происходит генерация карты</a:t>
            </a:r>
            <a:r>
              <a:rPr lang="en-US" dirty="0" smtClean="0"/>
              <a:t>,</a:t>
            </a:r>
            <a:r>
              <a:rPr lang="ru-RU" dirty="0" smtClean="0"/>
              <a:t> её </a:t>
            </a:r>
            <a:r>
              <a:rPr lang="ru-RU" dirty="0" err="1" smtClean="0"/>
              <a:t>сериализация</a:t>
            </a:r>
            <a:r>
              <a:rPr lang="ru-RU" dirty="0" smtClean="0"/>
              <a:t> и отправка остальным</a:t>
            </a:r>
            <a:r>
              <a:rPr lang="en-US" dirty="0" smtClean="0"/>
              <a:t>, </a:t>
            </a:r>
            <a:r>
              <a:rPr lang="ru-RU" dirty="0" smtClean="0"/>
              <a:t>которые</a:t>
            </a:r>
            <a:r>
              <a:rPr lang="en-US" dirty="0" smtClean="0"/>
              <a:t>,</a:t>
            </a:r>
            <a:r>
              <a:rPr lang="ru-RU" dirty="0" smtClean="0"/>
              <a:t> в свою очередь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десериализуют</a:t>
            </a:r>
            <a:r>
              <a:rPr lang="ru-RU" dirty="0" smtClean="0"/>
              <a:t> её. Все участники одного лобби связаны создателем лобби и таким образом могут играть вместе. На данный момент обмен данными ограничивается получением единой карты.</a:t>
            </a:r>
            <a:endParaRPr lang="ru-RU" dirty="0"/>
          </a:p>
        </p:txBody>
      </p:sp>
      <p:pic>
        <p:nvPicPr>
          <p:cNvPr id="4098" name="Picture 2" descr="C:\Users\Святослав Мелик\Desktop\Screenshot_20210528-044519_Tank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928676"/>
            <a:ext cx="3651148" cy="2053771"/>
          </a:xfrm>
          <a:prstGeom prst="rect">
            <a:avLst/>
          </a:prstGeom>
          <a:noFill/>
        </p:spPr>
      </p:pic>
      <p:pic>
        <p:nvPicPr>
          <p:cNvPr id="4099" name="Picture 3" descr="C:\Users\Святослав Мелик\Desktop\Screenshot_20210528-044738_Tank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3071816"/>
            <a:ext cx="3500462" cy="19690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587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514</Words>
  <Application>Microsoft Office PowerPoint</Application>
  <PresentationFormat>Экран (16:9)</PresentationFormat>
  <Paragraphs>48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Индивидуальный проект   Онлайн Танчики под андроид</vt:lpstr>
      <vt:lpstr>Идея:</vt:lpstr>
      <vt:lpstr>Цель:</vt:lpstr>
      <vt:lpstr>Основные подзадачи:</vt:lpstr>
      <vt:lpstr>Классы вкратце:</vt:lpstr>
      <vt:lpstr>Реализация задач:</vt:lpstr>
      <vt:lpstr>Реализация задач:</vt:lpstr>
      <vt:lpstr>Реализация задач:</vt:lpstr>
      <vt:lpstr>Реализация задач:</vt:lpstr>
      <vt:lpstr>Видеодемонстрация:</vt:lpstr>
      <vt:lpstr>Дальнейшее развитие: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Ткаченко Святослав</cp:lastModifiedBy>
  <cp:revision>37</cp:revision>
  <dcterms:created xsi:type="dcterms:W3CDTF">2014-12-12T07:51:53Z</dcterms:created>
  <dcterms:modified xsi:type="dcterms:W3CDTF">2021-05-27T22:57:09Z</dcterms:modified>
</cp:coreProperties>
</file>