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8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59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46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3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4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82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7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1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0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52045-9513-443C-8CF9-DC6DB7FBE651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9585-9691-40F3-8253-B2FB86EC0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63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Мальдивы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Арсений Кошельник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64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Географическое положение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Островное</a:t>
            </a:r>
            <a:r>
              <a:rPr lang="ru-RU" dirty="0"/>
              <a:t> государство в Южной </a:t>
            </a:r>
            <a:r>
              <a:rPr lang="ru-RU" dirty="0" smtClean="0"/>
              <a:t>Азии, </a:t>
            </a:r>
            <a:r>
              <a:rPr lang="ru-RU" dirty="0"/>
              <a:t>располагающееся на группе атоллов к югу от полуострова Индостан на стыке Аравийского и Лаккадивского морей Индийского океана. Крупнейшее в мире «коралловое» </a:t>
            </a:r>
            <a:r>
              <a:rPr lang="ru-RU" dirty="0" smtClean="0"/>
              <a:t>государство</a:t>
            </a:r>
            <a:r>
              <a:rPr lang="ru-RU" dirty="0"/>
              <a:t> и наименьшее по площади государство </a:t>
            </a:r>
            <a:r>
              <a:rPr lang="ru-RU" dirty="0" smtClean="0"/>
              <a:t>Азии. </a:t>
            </a:r>
            <a:r>
              <a:rPr lang="ru-RU" dirty="0"/>
              <a:t>Столица — город Мале</a:t>
            </a:r>
          </a:p>
        </p:txBody>
      </p:sp>
      <p:pic>
        <p:nvPicPr>
          <p:cNvPr id="1030" name="Picture 6" descr="Мальдивы на карте регион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8" y="3949117"/>
            <a:ext cx="4275724" cy="236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39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Природные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Одним из основных природных ресурсов на Мальдивах является рыба, которая вылавливается в Индийском океане. Рыбная промышленность является одним из наиболее важных секторов мальдивской экономики, поскольку в ней занят большой процент рабочей силы. Ежегодно рыбаки на Мальдивах вылавливают примерно 185 тыс. тонн рыбы. Пелагическая рыбалка считается самой жизнеспособной формой коммерческого рыболовства на Мальдивах</a:t>
            </a:r>
          </a:p>
        </p:txBody>
      </p:sp>
      <p:pic>
        <p:nvPicPr>
          <p:cNvPr id="2058" name="Picture 10" descr="Мальдивы: лучшие места для отдыха | Vogue Russ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20" y="3872856"/>
            <a:ext cx="4098334" cy="230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1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Хозяйство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 состоянию на 2018 год, пахотные земли в стране составляли около 13% от общей территории Мальдивских островов. Сельскохозяйственная отрасль является одним из небольших секторов мальдивской экономики, и в среднем на неё приходится только 6% ВВП страны. Мальдивские фермеры выращивают разнообразные культуры, такие как просо, сладкий картофель и кукуруза</a:t>
            </a:r>
          </a:p>
        </p:txBody>
      </p:sp>
      <p:pic>
        <p:nvPicPr>
          <p:cNvPr id="5130" name="Picture 10" descr="Экономика Мальдив глазами трейдеров Masterforex-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62" y="3552828"/>
            <a:ext cx="4729838" cy="27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21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Традиции страны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Местные традиции сформировались под влиянием индийской, </a:t>
            </a:r>
            <a:r>
              <a:rPr lang="ru-RU" sz="2200" dirty="0" err="1"/>
              <a:t>шри-ланкийской</a:t>
            </a:r>
            <a:r>
              <a:rPr lang="ru-RU" sz="2200" dirty="0"/>
              <a:t>, африканской, арабской и юго-восточной азиатских </a:t>
            </a:r>
            <a:r>
              <a:rPr lang="ru-RU" sz="2200" dirty="0" smtClean="0"/>
              <a:t>культур. </a:t>
            </a:r>
            <a:r>
              <a:rPr lang="ru-RU" sz="2200" dirty="0"/>
              <a:t>Музыка и танцы являются предметом национальной гордости и неотъемлемой частью культуры. Считается, что «Боду-Беру» придумали африканские рабы, которые поселились на Мальдивах в начале 19-го века. Это самое популярное музыкальное направление в государстве, путешественникам стоит обязательно посетить местные школы национального танца, ведь там часто проводятся разнообразные выступления прославленных артистов. «</a:t>
            </a:r>
            <a:r>
              <a:rPr lang="ru-RU" sz="2200" dirty="0" err="1"/>
              <a:t>Таара</a:t>
            </a:r>
            <a:r>
              <a:rPr lang="ru-RU" sz="2200" dirty="0"/>
              <a:t>» и «</a:t>
            </a:r>
            <a:r>
              <a:rPr lang="ru-RU" sz="2200" dirty="0" err="1"/>
              <a:t>бандия</a:t>
            </a:r>
            <a:r>
              <a:rPr lang="ru-RU" sz="2200" dirty="0"/>
              <a:t> </a:t>
            </a:r>
            <a:r>
              <a:rPr lang="ru-RU" sz="2200" dirty="0" err="1"/>
              <a:t>джехун</a:t>
            </a:r>
            <a:r>
              <a:rPr lang="ru-RU" sz="2200" dirty="0"/>
              <a:t>» - разновидности ритуальных танцев, с помощью которых прославляли различных </a:t>
            </a:r>
            <a:r>
              <a:rPr lang="ru-RU" sz="2200" dirty="0" smtClean="0"/>
              <a:t>божеств.</a:t>
            </a:r>
            <a:endParaRPr lang="ru-RU" sz="2200" dirty="0"/>
          </a:p>
        </p:txBody>
      </p:sp>
      <p:pic>
        <p:nvPicPr>
          <p:cNvPr id="4098" name="Picture 2" descr="Население Мальди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52" y="4376320"/>
            <a:ext cx="4843604" cy="211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Тающие ледники приводят к повышению уровня мирового океана, в результате чего под угрозой оказываются города и целые государства. Одной из мишеней для стихии стали Мальдивы, где время от времени жители получают предупреждения о наводнениях. С каждым годом острова понемногу уходят под воду, а к концу века могут полностью затонуть. Пока богачи и знаменитости тратят крупные суммы на местных курортах и наслаждаются беззаботным отдыхом, местные жители борются с засухой и пытаются найти хотя бы несколько литров чистой </a:t>
            </a:r>
            <a:r>
              <a:rPr lang="ru-RU" sz="2400" dirty="0" smtClean="0"/>
              <a:t>воды.</a:t>
            </a:r>
            <a:endParaRPr lang="ru-RU" sz="2400" dirty="0"/>
          </a:p>
        </p:txBody>
      </p:sp>
      <p:pic>
        <p:nvPicPr>
          <p:cNvPr id="6146" name="Picture 2" descr="Любимому курорту богачей предсказали исчезновение. Почему Мальдивы уходят  под воду и можно ли их спасти?: Климат и экология: Среда обитания: Lenta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78" y="4200808"/>
            <a:ext cx="3593488" cy="24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1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7170" name="Picture 2" descr="Любимому курорту богачей предсказали исчезновение. Почему Мальдивы уходят  под воду и можно ли их спасти?: Климат и экология: Среда обитания: Lenta.r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0" y="1569422"/>
            <a:ext cx="8012315" cy="450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25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230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Мальдивы</vt:lpstr>
      <vt:lpstr>Географическое положение</vt:lpstr>
      <vt:lpstr>Природные ресурсы</vt:lpstr>
      <vt:lpstr>Хозяйство</vt:lpstr>
      <vt:lpstr>Традиции страны</vt:lpstr>
      <vt:lpstr>Проблемы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Кошельник Арсений</dc:creator>
  <cp:lastModifiedBy>Кошельник Арсений</cp:lastModifiedBy>
  <cp:revision>9</cp:revision>
  <dcterms:created xsi:type="dcterms:W3CDTF">2023-10-27T02:21:10Z</dcterms:created>
  <dcterms:modified xsi:type="dcterms:W3CDTF">2023-10-27T02:44:31Z</dcterms:modified>
</cp:coreProperties>
</file>