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2f19f7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2f19f7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2f19f7c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2f19f7c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2f19f7c4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2f19f7c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2f19f7c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2f19f7c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2f19f7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2f19f7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2f19f7c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2f19f7c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8970725" cy="40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115950"/>
            <a:ext cx="8786100" cy="5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</a:t>
            </a:r>
            <a:r>
              <a:rPr lang="ru">
                <a:solidFill>
                  <a:schemeClr val="dk1"/>
                </a:solidFill>
              </a:rPr>
              <a:t>ри решении с помощью программы на языке Python удобно использовать функции из модуля itertools:</a:t>
            </a:r>
            <a:endParaRPr>
              <a:solidFill>
                <a:schemeClr val="dk1"/>
              </a:solidFill>
            </a:endParaRPr>
          </a:p>
          <a:p>
            <a:pPr indent="-2667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combinations – комбинации, например,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from itertools import combinations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cmb = list(combinations('ABC', 2))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print( cmb )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// Результат: [('A', 'B'), ('A', 'C'), ('B', 'C')]</a:t>
            </a:r>
            <a:endParaRPr>
              <a:solidFill>
                <a:schemeClr val="dk1"/>
              </a:solidFill>
            </a:endParaRPr>
          </a:p>
          <a:p>
            <a:pPr indent="-2667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permutations – перестановки, например,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from itertools import permutations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cmb = list(permutations('ABC'))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print( cmb )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// Результат: [('A', 'B', 'C'), ('A', 'C', 'B'),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// ('B', 'A', 'C'), ('B', 'C', 'A'), ('C', 'A', 'B'),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// ('C', 'B', 'A')]</a:t>
            </a:r>
            <a:endParaRPr>
              <a:solidFill>
                <a:schemeClr val="dk1"/>
              </a:solidFill>
            </a:endParaRPr>
          </a:p>
          <a:p>
            <a:pPr indent="-2667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product – декартово произведение (все возможные слова заданной длины, составленные из данного алфавита), например: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from itertools import product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cmb = list(product('ABC',repeat=2))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print( cmb )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// Результат: [('A', 'A'), ('A', 'B'), ('A', 'C'), ('B', 'A'),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// ('B', 'B'), ('B', 'C'), ('C', 'A'), ('C', 'B'), ('C', 'C')]</a:t>
            </a:r>
            <a:endParaRPr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10271100" cy="5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Как видно из этих примеров, результат работы этих трёх функций – массив кортежей. В нём удобно работать с отдельными символами, но неудобно искать сочетания букв. Если нужно работать с сочетаниями букв, нужно «склеить» символы каждого кортежа в строки с помощью метода .join: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from itertools import product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cmb = product('ABC',repeat=2)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highlight>
                  <a:srgbClr val="C6D9F1"/>
                </a:highlight>
              </a:rPr>
              <a:t>cmb = list( map( "".join, cmb ) )</a:t>
            </a:r>
            <a:endParaRPr b="1" sz="1700">
              <a:solidFill>
                <a:schemeClr val="dk1"/>
              </a:solidFill>
              <a:highlight>
                <a:srgbClr val="C6D9F1"/>
              </a:highlight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print( cmb )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// Результат: ['AA', 'AB', 'AC', 'BA', 'BB', 'BC', 'CA',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// 'CB', 'CC']</a:t>
            </a:r>
            <a:endParaRPr sz="17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или так: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from itertools import product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cmb = product('ABC',repeat=2)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for p in cmb: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  s = "".join(p)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  print( s )</a:t>
            </a:r>
            <a:endParaRPr sz="1700">
              <a:solidFill>
                <a:schemeClr val="dk1"/>
              </a:solidFill>
            </a:endParaRPr>
          </a:p>
          <a:p>
            <a:pPr indent="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// Результат: AA AB AC BA BB BC CA CB CC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0"/>
            <a:ext cx="100722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191919"/>
                </a:solidFill>
              </a:rPr>
              <a:t>1.</a:t>
            </a:r>
            <a:r>
              <a:rPr lang="ru" sz="7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2300">
                <a:solidFill>
                  <a:srgbClr val="191919"/>
                </a:solidFill>
                <a:highlight>
                  <a:srgbClr val="FFFFFF"/>
                </a:highlight>
              </a:rPr>
              <a:t>Сколько слов длины 4, начинающихся с согласной буквы, можно составить из букв Л, Е, Т, О? Каждая буква может входить в слово несколько раз. Слова не обязательно должны быть осмысленными словами русского языка.</a:t>
            </a:r>
            <a:endParaRPr sz="2300">
              <a:solidFill>
                <a:srgbClr val="19191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0" y="0"/>
            <a:ext cx="100056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191919"/>
                </a:solidFill>
              </a:rPr>
              <a:t>1.</a:t>
            </a:r>
            <a:r>
              <a:rPr lang="ru" sz="7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2100">
                <a:solidFill>
                  <a:srgbClr val="191919"/>
                </a:solidFill>
                <a:highlight>
                  <a:srgbClr val="FFFFFF"/>
                </a:highlight>
              </a:rPr>
              <a:t>Сколько слов длины 5, начинающихся с согласной буквы и заканчивающихся гласной буквой, можно составить из букв К, У, М, А? Каждая буква может входить в слово несколько раз. Слова не обязательно должны быть осмысленными словами русского языка.</a:t>
            </a:r>
            <a:endParaRPr sz="2100">
              <a:solidFill>
                <a:srgbClr val="19191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0" y="0"/>
            <a:ext cx="918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91919"/>
                </a:solidFill>
                <a:highlight>
                  <a:srgbClr val="FFFFFF"/>
                </a:highlight>
              </a:rPr>
              <a:t>Алексей составляет таблицу кодовых слов для передачи сообщений, каждому сообщению соответствует своё кодовое слово. В качестве кодовых слов Алексей использует 5-буквенные слова, в которых есть только буквы A, B, C, X, причём буква X может появиться на последнем месте или не появиться вовсе. Сколько различных кодовых слов может использовать Алексей?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0" y="0"/>
            <a:ext cx="99477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191919"/>
                </a:solidFill>
              </a:rPr>
              <a:t>1.</a:t>
            </a:r>
            <a:r>
              <a:rPr lang="ru" sz="7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2350">
                <a:solidFill>
                  <a:srgbClr val="2C2D2E"/>
                </a:solidFill>
                <a:highlight>
                  <a:srgbClr val="FFFFFF"/>
                </a:highlight>
              </a:rPr>
              <a:t>Иван составляет 5-буквенные слова из букв А, Б, В, Г, Д, Э, Ю, Я. Первой и последней буквами этого слова могут быть только буквы Э, Ю или Я, на остальных позициях эти буквы не встречаются. Сколько различных кодовых слов может составить Иван?</a:t>
            </a:r>
            <a:endParaRPr sz="2350">
              <a:solidFill>
                <a:srgbClr val="2C2D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