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9" r:id="rId5"/>
    <p:sldId id="266" r:id="rId6"/>
    <p:sldId id="263" r:id="rId7"/>
    <p:sldId id="267" r:id="rId8"/>
    <p:sldId id="292" r:id="rId9"/>
    <p:sldId id="293" r:id="rId10"/>
    <p:sldId id="294" r:id="rId11"/>
    <p:sldId id="261" r:id="rId12"/>
    <p:sldId id="270" r:id="rId13"/>
    <p:sldId id="280" r:id="rId14"/>
    <p:sldId id="260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198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6"/>
    <p:restoredTop sz="77142"/>
  </p:normalViewPr>
  <p:slideViewPr>
    <p:cSldViewPr snapToGrid="0" showGuides="1">
      <p:cViewPr varScale="1">
        <p:scale>
          <a:sx n="58" d="100"/>
          <a:sy n="58" d="100"/>
        </p:scale>
        <p:origin x="912" y="42"/>
      </p:cViewPr>
      <p:guideLst>
        <p:guide orient="horz" pos="197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封面标题特殊字体为百度简综艺.可以自行下载使用或改为微软雅黑.</a:t>
            </a: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7"/>
          <p:cNvSpPr txBox="1"/>
          <p:nvPr/>
        </p:nvSpPr>
        <p:spPr>
          <a:xfrm>
            <a:off x="4514850" y="4481513"/>
            <a:ext cx="30829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ru-RU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Криптовалюта и котики</a:t>
            </a:r>
            <a:endParaRPr lang="ru-RU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9" name="文本框 25"/>
          <p:cNvSpPr txBox="1"/>
          <p:nvPr/>
        </p:nvSpPr>
        <p:spPr>
          <a:xfrm>
            <a:off x="3765550" y="4029075"/>
            <a:ext cx="4660900" cy="337185"/>
          </a:xfrm>
          <a:prstGeom prst="rect">
            <a:avLst/>
          </a:prstGeom>
          <a:solidFill>
            <a:srgbClr val="3EB198"/>
          </a:solidFill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ru-RU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Телеграм-бот от учеников Яндекс Лицея</a:t>
            </a:r>
            <a:endParaRPr lang="ru-RU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3231833" y="2673350"/>
            <a:ext cx="572770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ru-RU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MoneyLongBot</a:t>
            </a:r>
            <a:endParaRPr lang="en-US" altLang="ru-RU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6"/>
          <p:cNvPicPr>
            <a:picLocks noChangeAspect="1"/>
          </p:cNvPicPr>
          <p:nvPr/>
        </p:nvPicPr>
        <p:blipFill>
          <a:blip r:embed="rId1"/>
          <a:srcRect l="29385" t="2649" r="8481" b="4039"/>
          <a:stretch>
            <a:fillRect/>
          </a:stretch>
        </p:blipFill>
        <p:spPr>
          <a:xfrm>
            <a:off x="9329738" y="1397000"/>
            <a:ext cx="2214562" cy="201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8" name="图片 14"/>
          <p:cNvPicPr>
            <a:picLocks noChangeAspect="1"/>
          </p:cNvPicPr>
          <p:nvPr/>
        </p:nvPicPr>
        <p:blipFill>
          <a:blip r:embed="rId2"/>
          <a:srcRect l="14879" r="19913" b="9550"/>
          <a:stretch>
            <a:fillRect/>
          </a:stretch>
        </p:blipFill>
        <p:spPr>
          <a:xfrm>
            <a:off x="6896100" y="1397000"/>
            <a:ext cx="2222500" cy="201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图片 1"/>
          <p:cNvPicPr>
            <a:picLocks noChangeAspect="1"/>
          </p:cNvPicPr>
          <p:nvPr/>
        </p:nvPicPr>
        <p:blipFill>
          <a:blip r:embed="rId3"/>
          <a:srcRect l="-185" t="30267" r="185" b="26517"/>
          <a:stretch>
            <a:fillRect/>
          </a:stretch>
        </p:blipFill>
        <p:spPr>
          <a:xfrm>
            <a:off x="1236663" y="3732213"/>
            <a:ext cx="10307637" cy="24209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0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343" name="文本框 8"/>
          <p:cNvSpPr txBox="1"/>
          <p:nvPr/>
        </p:nvSpPr>
        <p:spPr>
          <a:xfrm>
            <a:off x="1176338" y="454025"/>
            <a:ext cx="16605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В заключение</a:t>
            </a:r>
            <a:endParaRPr lang="ru-RU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Rectangle 3"/>
          <p:cNvSpPr/>
          <p:nvPr/>
        </p:nvSpPr>
        <p:spPr bwMode="auto">
          <a:xfrm>
            <a:off x="0" y="3733800"/>
            <a:ext cx="1014413" cy="2433638"/>
          </a:xfrm>
          <a:prstGeom prst="rect">
            <a:avLst/>
          </a:prstGeom>
          <a:solidFill>
            <a:srgbClr val="3EB198"/>
          </a:solidFill>
          <a:ln w="9525">
            <a:noFill/>
            <a:round/>
          </a:ln>
        </p:spPr>
        <p:txBody>
          <a:bodyPr vert="horz" wrap="square" lIns="121682" tIns="60841" rIns="121682" bIns="60841" numCol="1" rtlCol="0" anchor="t" anchorCtr="0" compatLnSpc="1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5" name="矩形 12"/>
          <p:cNvSpPr/>
          <p:nvPr/>
        </p:nvSpPr>
        <p:spPr>
          <a:xfrm>
            <a:off x="1236663" y="2025650"/>
            <a:ext cx="5078412" cy="12915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ru-RU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Наше творение еще только начало свое развитие. В будущем мы планируем добавить больше видов криптовалют, внедрить большее количество полезных функций и найти новые проверенные источники информации. Нет предела совершенству!</a:t>
            </a:r>
            <a:endParaRPr lang="ru-RU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Rectangle 1"/>
          <p:cNvSpPr/>
          <p:nvPr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4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297F9D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2352675" y="1671638"/>
            <a:ext cx="1401763" cy="3797300"/>
          </a:xfrm>
          <a:custGeom>
            <a:avLst/>
            <a:gdLst>
              <a:gd name="T0" fmla="*/ 146 w 280"/>
              <a:gd name="T1" fmla="*/ 122 h 761"/>
              <a:gd name="T2" fmla="*/ 161 w 280"/>
              <a:gd name="T3" fmla="*/ 134 h 761"/>
              <a:gd name="T4" fmla="*/ 125 w 280"/>
              <a:gd name="T5" fmla="*/ 184 h 761"/>
              <a:gd name="T6" fmla="*/ 112 w 280"/>
              <a:gd name="T7" fmla="*/ 83 h 761"/>
              <a:gd name="T8" fmla="*/ 0 w 280"/>
              <a:gd name="T9" fmla="*/ 113 h 761"/>
              <a:gd name="T10" fmla="*/ 14 w 280"/>
              <a:gd name="T11" fmla="*/ 237 h 761"/>
              <a:gd name="T12" fmla="*/ 91 w 280"/>
              <a:gd name="T13" fmla="*/ 264 h 761"/>
              <a:gd name="T14" fmla="*/ 100 w 280"/>
              <a:gd name="T15" fmla="*/ 275 h 761"/>
              <a:gd name="T16" fmla="*/ 113 w 280"/>
              <a:gd name="T17" fmla="*/ 280 h 761"/>
              <a:gd name="T18" fmla="*/ 88 w 280"/>
              <a:gd name="T19" fmla="*/ 384 h 761"/>
              <a:gd name="T20" fmla="*/ 104 w 280"/>
              <a:gd name="T21" fmla="*/ 386 h 761"/>
              <a:gd name="T22" fmla="*/ 126 w 280"/>
              <a:gd name="T23" fmla="*/ 550 h 761"/>
              <a:gd name="T24" fmla="*/ 129 w 280"/>
              <a:gd name="T25" fmla="*/ 593 h 761"/>
              <a:gd name="T26" fmla="*/ 130 w 280"/>
              <a:gd name="T27" fmla="*/ 675 h 761"/>
              <a:gd name="T28" fmla="*/ 128 w 280"/>
              <a:gd name="T29" fmla="*/ 724 h 761"/>
              <a:gd name="T30" fmla="*/ 108 w 280"/>
              <a:gd name="T31" fmla="*/ 737 h 761"/>
              <a:gd name="T32" fmla="*/ 90 w 280"/>
              <a:gd name="T33" fmla="*/ 752 h 761"/>
              <a:gd name="T34" fmla="*/ 137 w 280"/>
              <a:gd name="T35" fmla="*/ 753 h 761"/>
              <a:gd name="T36" fmla="*/ 183 w 280"/>
              <a:gd name="T37" fmla="*/ 757 h 761"/>
              <a:gd name="T38" fmla="*/ 213 w 280"/>
              <a:gd name="T39" fmla="*/ 756 h 761"/>
              <a:gd name="T40" fmla="*/ 232 w 280"/>
              <a:gd name="T41" fmla="*/ 736 h 761"/>
              <a:gd name="T42" fmla="*/ 218 w 280"/>
              <a:gd name="T43" fmla="*/ 556 h 761"/>
              <a:gd name="T44" fmla="*/ 211 w 280"/>
              <a:gd name="T45" fmla="*/ 526 h 761"/>
              <a:gd name="T46" fmla="*/ 215 w 280"/>
              <a:gd name="T47" fmla="*/ 474 h 761"/>
              <a:gd name="T48" fmla="*/ 234 w 280"/>
              <a:gd name="T49" fmla="*/ 400 h 761"/>
              <a:gd name="T50" fmla="*/ 242 w 280"/>
              <a:gd name="T51" fmla="*/ 400 h 761"/>
              <a:gd name="T52" fmla="*/ 236 w 280"/>
              <a:gd name="T53" fmla="*/ 335 h 761"/>
              <a:gd name="T54" fmla="*/ 231 w 280"/>
              <a:gd name="T55" fmla="*/ 296 h 761"/>
              <a:gd name="T56" fmla="*/ 236 w 280"/>
              <a:gd name="T57" fmla="*/ 252 h 761"/>
              <a:gd name="T58" fmla="*/ 264 w 280"/>
              <a:gd name="T59" fmla="*/ 145 h 761"/>
              <a:gd name="T60" fmla="*/ 242 w 280"/>
              <a:gd name="T61" fmla="*/ 129 h 761"/>
              <a:gd name="T62" fmla="*/ 232 w 280"/>
              <a:gd name="T63" fmla="*/ 111 h 761"/>
              <a:gd name="T64" fmla="*/ 226 w 280"/>
              <a:gd name="T65" fmla="*/ 109 h 761"/>
              <a:gd name="T66" fmla="*/ 224 w 280"/>
              <a:gd name="T67" fmla="*/ 102 h 761"/>
              <a:gd name="T68" fmla="*/ 233 w 280"/>
              <a:gd name="T69" fmla="*/ 88 h 761"/>
              <a:gd name="T70" fmla="*/ 228 w 280"/>
              <a:gd name="T71" fmla="*/ 73 h 761"/>
              <a:gd name="T72" fmla="*/ 237 w 280"/>
              <a:gd name="T73" fmla="*/ 65 h 761"/>
              <a:gd name="T74" fmla="*/ 230 w 280"/>
              <a:gd name="T75" fmla="*/ 59 h 761"/>
              <a:gd name="T76" fmla="*/ 169 w 280"/>
              <a:gd name="T77" fmla="*/ 6 h 761"/>
              <a:gd name="T78" fmla="*/ 117 w 280"/>
              <a:gd name="T79" fmla="*/ 54 h 761"/>
              <a:gd name="T80" fmla="*/ 127 w 280"/>
              <a:gd name="T81" fmla="*/ 89 h 761"/>
              <a:gd name="T82" fmla="*/ 139 w 280"/>
              <a:gd name="T83" fmla="*/ 124 h 761"/>
              <a:gd name="T84" fmla="*/ 167 w 280"/>
              <a:gd name="T85" fmla="*/ 709 h 761"/>
              <a:gd name="T86" fmla="*/ 176 w 280"/>
              <a:gd name="T87" fmla="*/ 662 h 761"/>
              <a:gd name="T88" fmla="*/ 173 w 280"/>
              <a:gd name="T89" fmla="*/ 590 h 761"/>
              <a:gd name="T90" fmla="*/ 187 w 280"/>
              <a:gd name="T91" fmla="*/ 629 h 761"/>
              <a:gd name="T92" fmla="*/ 192 w 280"/>
              <a:gd name="T93" fmla="*/ 690 h 761"/>
              <a:gd name="T94" fmla="*/ 180 w 280"/>
              <a:gd name="T95" fmla="*/ 722 h 761"/>
              <a:gd name="T96" fmla="*/ 168 w 280"/>
              <a:gd name="T97" fmla="*/ 734 h 761"/>
              <a:gd name="T98" fmla="*/ 167 w 280"/>
              <a:gd name="T99" fmla="*/ 709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0" h="761">
                <a:moveTo>
                  <a:pt x="146" y="122"/>
                </a:moveTo>
                <a:cubicBezTo>
                  <a:pt x="146" y="122"/>
                  <a:pt x="156" y="132"/>
                  <a:pt x="161" y="134"/>
                </a:cubicBezTo>
                <a:cubicBezTo>
                  <a:pt x="161" y="134"/>
                  <a:pt x="128" y="172"/>
                  <a:pt x="125" y="184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237"/>
                  <a:pt x="14" y="237"/>
                  <a:pt x="14" y="237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91" y="264"/>
                  <a:pt x="91" y="271"/>
                  <a:pt x="100" y="275"/>
                </a:cubicBezTo>
                <a:cubicBezTo>
                  <a:pt x="113" y="280"/>
                  <a:pt x="113" y="280"/>
                  <a:pt x="113" y="280"/>
                </a:cubicBezTo>
                <a:cubicBezTo>
                  <a:pt x="113" y="280"/>
                  <a:pt x="86" y="366"/>
                  <a:pt x="88" y="384"/>
                </a:cubicBezTo>
                <a:cubicBezTo>
                  <a:pt x="104" y="386"/>
                  <a:pt x="104" y="386"/>
                  <a:pt x="104" y="386"/>
                </a:cubicBezTo>
                <a:cubicBezTo>
                  <a:pt x="104" y="386"/>
                  <a:pt x="97" y="462"/>
                  <a:pt x="126" y="550"/>
                </a:cubicBezTo>
                <a:cubicBezTo>
                  <a:pt x="126" y="550"/>
                  <a:pt x="128" y="583"/>
                  <a:pt x="129" y="593"/>
                </a:cubicBezTo>
                <a:cubicBezTo>
                  <a:pt x="129" y="604"/>
                  <a:pt x="131" y="662"/>
                  <a:pt x="130" y="675"/>
                </a:cubicBezTo>
                <a:cubicBezTo>
                  <a:pt x="129" y="687"/>
                  <a:pt x="132" y="719"/>
                  <a:pt x="128" y="724"/>
                </a:cubicBezTo>
                <a:cubicBezTo>
                  <a:pt x="123" y="728"/>
                  <a:pt x="114" y="735"/>
                  <a:pt x="108" y="737"/>
                </a:cubicBezTo>
                <a:cubicBezTo>
                  <a:pt x="102" y="739"/>
                  <a:pt x="86" y="747"/>
                  <a:pt x="90" y="752"/>
                </a:cubicBezTo>
                <a:cubicBezTo>
                  <a:pt x="90" y="752"/>
                  <a:pt x="93" y="759"/>
                  <a:pt x="137" y="753"/>
                </a:cubicBezTo>
                <a:cubicBezTo>
                  <a:pt x="137" y="753"/>
                  <a:pt x="137" y="761"/>
                  <a:pt x="183" y="757"/>
                </a:cubicBezTo>
                <a:cubicBezTo>
                  <a:pt x="183" y="757"/>
                  <a:pt x="207" y="756"/>
                  <a:pt x="213" y="756"/>
                </a:cubicBezTo>
                <a:cubicBezTo>
                  <a:pt x="219" y="756"/>
                  <a:pt x="243" y="751"/>
                  <a:pt x="232" y="736"/>
                </a:cubicBezTo>
                <a:cubicBezTo>
                  <a:pt x="232" y="736"/>
                  <a:pt x="243" y="588"/>
                  <a:pt x="218" y="556"/>
                </a:cubicBezTo>
                <a:cubicBezTo>
                  <a:pt x="218" y="556"/>
                  <a:pt x="211" y="535"/>
                  <a:pt x="211" y="526"/>
                </a:cubicBezTo>
                <a:cubicBezTo>
                  <a:pt x="211" y="517"/>
                  <a:pt x="212" y="487"/>
                  <a:pt x="215" y="474"/>
                </a:cubicBezTo>
                <a:cubicBezTo>
                  <a:pt x="217" y="461"/>
                  <a:pt x="236" y="407"/>
                  <a:pt x="234" y="400"/>
                </a:cubicBezTo>
                <a:cubicBezTo>
                  <a:pt x="242" y="400"/>
                  <a:pt x="242" y="400"/>
                  <a:pt x="242" y="400"/>
                </a:cubicBezTo>
                <a:cubicBezTo>
                  <a:pt x="242" y="400"/>
                  <a:pt x="247" y="352"/>
                  <a:pt x="236" y="335"/>
                </a:cubicBezTo>
                <a:cubicBezTo>
                  <a:pt x="225" y="318"/>
                  <a:pt x="231" y="308"/>
                  <a:pt x="231" y="296"/>
                </a:cubicBezTo>
                <a:cubicBezTo>
                  <a:pt x="231" y="283"/>
                  <a:pt x="236" y="252"/>
                  <a:pt x="236" y="252"/>
                </a:cubicBezTo>
                <a:cubicBezTo>
                  <a:pt x="236" y="252"/>
                  <a:pt x="280" y="172"/>
                  <a:pt x="264" y="145"/>
                </a:cubicBezTo>
                <a:cubicBezTo>
                  <a:pt x="264" y="145"/>
                  <a:pt x="261" y="134"/>
                  <a:pt x="242" y="129"/>
                </a:cubicBezTo>
                <a:cubicBezTo>
                  <a:pt x="242" y="129"/>
                  <a:pt x="232" y="115"/>
                  <a:pt x="232" y="111"/>
                </a:cubicBezTo>
                <a:cubicBezTo>
                  <a:pt x="231" y="106"/>
                  <a:pt x="226" y="109"/>
                  <a:pt x="226" y="109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33" y="105"/>
                  <a:pt x="233" y="88"/>
                </a:cubicBezTo>
                <a:cubicBezTo>
                  <a:pt x="233" y="71"/>
                  <a:pt x="232" y="78"/>
                  <a:pt x="228" y="73"/>
                </a:cubicBezTo>
                <a:cubicBezTo>
                  <a:pt x="224" y="67"/>
                  <a:pt x="233" y="70"/>
                  <a:pt x="237" y="65"/>
                </a:cubicBezTo>
                <a:cubicBezTo>
                  <a:pt x="240" y="61"/>
                  <a:pt x="233" y="65"/>
                  <a:pt x="230" y="59"/>
                </a:cubicBezTo>
                <a:cubicBezTo>
                  <a:pt x="226" y="54"/>
                  <a:pt x="201" y="0"/>
                  <a:pt x="169" y="6"/>
                </a:cubicBezTo>
                <a:cubicBezTo>
                  <a:pt x="136" y="12"/>
                  <a:pt x="119" y="43"/>
                  <a:pt x="117" y="54"/>
                </a:cubicBezTo>
                <a:cubicBezTo>
                  <a:pt x="115" y="65"/>
                  <a:pt x="126" y="85"/>
                  <a:pt x="127" y="89"/>
                </a:cubicBezTo>
                <a:cubicBezTo>
                  <a:pt x="128" y="92"/>
                  <a:pt x="145" y="113"/>
                  <a:pt x="139" y="124"/>
                </a:cubicBezTo>
                <a:moveTo>
                  <a:pt x="167" y="709"/>
                </a:moveTo>
                <a:cubicBezTo>
                  <a:pt x="169" y="697"/>
                  <a:pt x="175" y="671"/>
                  <a:pt x="176" y="662"/>
                </a:cubicBezTo>
                <a:cubicBezTo>
                  <a:pt x="177" y="654"/>
                  <a:pt x="176" y="596"/>
                  <a:pt x="173" y="590"/>
                </a:cubicBezTo>
                <a:cubicBezTo>
                  <a:pt x="173" y="590"/>
                  <a:pt x="186" y="617"/>
                  <a:pt x="187" y="629"/>
                </a:cubicBezTo>
                <a:cubicBezTo>
                  <a:pt x="188" y="640"/>
                  <a:pt x="197" y="680"/>
                  <a:pt x="192" y="690"/>
                </a:cubicBezTo>
                <a:cubicBezTo>
                  <a:pt x="188" y="700"/>
                  <a:pt x="184" y="717"/>
                  <a:pt x="180" y="722"/>
                </a:cubicBezTo>
                <a:cubicBezTo>
                  <a:pt x="177" y="727"/>
                  <a:pt x="168" y="734"/>
                  <a:pt x="168" y="734"/>
                </a:cubicBezTo>
                <a:cubicBezTo>
                  <a:pt x="168" y="734"/>
                  <a:pt x="164" y="720"/>
                  <a:pt x="167" y="709"/>
                </a:cubicBezTo>
                <a:close/>
              </a:path>
            </a:pathLst>
          </a:custGeom>
          <a:solidFill>
            <a:srgbClr val="B8E6DC"/>
          </a:solidFill>
          <a:ln>
            <a:noFill/>
          </a:ln>
        </p:spPr>
        <p:txBody>
          <a:bodyPr lIns="109728" tIns="54864" rIns="109728" bIns="54864"/>
          <a:lstStyle/>
          <a:p>
            <a:pPr marL="0" marR="0" lvl="0" indent="0" algn="l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3754438" y="1482725"/>
            <a:ext cx="1263650" cy="3986213"/>
          </a:xfrm>
          <a:custGeom>
            <a:avLst/>
            <a:gdLst>
              <a:gd name="T0" fmla="*/ 193 w 253"/>
              <a:gd name="T1" fmla="*/ 151 h 798"/>
              <a:gd name="T2" fmla="*/ 182 w 253"/>
              <a:gd name="T3" fmla="*/ 103 h 798"/>
              <a:gd name="T4" fmla="*/ 165 w 253"/>
              <a:gd name="T5" fmla="*/ 92 h 798"/>
              <a:gd name="T6" fmla="*/ 162 w 253"/>
              <a:gd name="T7" fmla="*/ 50 h 798"/>
              <a:gd name="T8" fmla="*/ 95 w 253"/>
              <a:gd name="T9" fmla="*/ 103 h 798"/>
              <a:gd name="T10" fmla="*/ 80 w 253"/>
              <a:gd name="T11" fmla="*/ 141 h 798"/>
              <a:gd name="T12" fmla="*/ 27 w 253"/>
              <a:gd name="T13" fmla="*/ 149 h 798"/>
              <a:gd name="T14" fmla="*/ 3 w 253"/>
              <a:gd name="T15" fmla="*/ 255 h 798"/>
              <a:gd name="T16" fmla="*/ 20 w 253"/>
              <a:gd name="T17" fmla="*/ 388 h 798"/>
              <a:gd name="T18" fmla="*/ 29 w 253"/>
              <a:gd name="T19" fmla="*/ 390 h 798"/>
              <a:gd name="T20" fmla="*/ 48 w 253"/>
              <a:gd name="T21" fmla="*/ 409 h 798"/>
              <a:gd name="T22" fmla="*/ 47 w 253"/>
              <a:gd name="T23" fmla="*/ 488 h 798"/>
              <a:gd name="T24" fmla="*/ 28 w 253"/>
              <a:gd name="T25" fmla="*/ 615 h 798"/>
              <a:gd name="T26" fmla="*/ 16 w 253"/>
              <a:gd name="T27" fmla="*/ 733 h 798"/>
              <a:gd name="T28" fmla="*/ 24 w 253"/>
              <a:gd name="T29" fmla="*/ 798 h 798"/>
              <a:gd name="T30" fmla="*/ 65 w 253"/>
              <a:gd name="T31" fmla="*/ 772 h 798"/>
              <a:gd name="T32" fmla="*/ 70 w 253"/>
              <a:gd name="T33" fmla="*/ 712 h 798"/>
              <a:gd name="T34" fmla="*/ 85 w 253"/>
              <a:gd name="T35" fmla="*/ 613 h 798"/>
              <a:gd name="T36" fmla="*/ 122 w 253"/>
              <a:gd name="T37" fmla="*/ 478 h 798"/>
              <a:gd name="T38" fmla="*/ 130 w 253"/>
              <a:gd name="T39" fmla="*/ 489 h 798"/>
              <a:gd name="T40" fmla="*/ 138 w 253"/>
              <a:gd name="T41" fmla="*/ 607 h 798"/>
              <a:gd name="T42" fmla="*/ 128 w 253"/>
              <a:gd name="T43" fmla="*/ 679 h 798"/>
              <a:gd name="T44" fmla="*/ 114 w 253"/>
              <a:gd name="T45" fmla="*/ 722 h 798"/>
              <a:gd name="T46" fmla="*/ 121 w 253"/>
              <a:gd name="T47" fmla="*/ 795 h 798"/>
              <a:gd name="T48" fmla="*/ 210 w 253"/>
              <a:gd name="T49" fmla="*/ 784 h 798"/>
              <a:gd name="T50" fmla="*/ 173 w 253"/>
              <a:gd name="T51" fmla="*/ 768 h 798"/>
              <a:gd name="T52" fmla="*/ 184 w 253"/>
              <a:gd name="T53" fmla="*/ 617 h 798"/>
              <a:gd name="T54" fmla="*/ 189 w 253"/>
              <a:gd name="T55" fmla="*/ 502 h 798"/>
              <a:gd name="T56" fmla="*/ 210 w 253"/>
              <a:gd name="T57" fmla="*/ 428 h 798"/>
              <a:gd name="T58" fmla="*/ 187 w 253"/>
              <a:gd name="T59" fmla="*/ 297 h 798"/>
              <a:gd name="T60" fmla="*/ 241 w 253"/>
              <a:gd name="T61" fmla="*/ 239 h 798"/>
              <a:gd name="T62" fmla="*/ 46 w 253"/>
              <a:gd name="T63" fmla="*/ 328 h 798"/>
              <a:gd name="T64" fmla="*/ 39 w 253"/>
              <a:gd name="T65" fmla="*/ 294 h 798"/>
              <a:gd name="T66" fmla="*/ 49 w 253"/>
              <a:gd name="T67" fmla="*/ 252 h 798"/>
              <a:gd name="T68" fmla="*/ 128 w 253"/>
              <a:gd name="T69" fmla="*/ 389 h 798"/>
              <a:gd name="T70" fmla="*/ 115 w 253"/>
              <a:gd name="T71" fmla="*/ 156 h 798"/>
              <a:gd name="T72" fmla="*/ 133 w 253"/>
              <a:gd name="T73" fmla="*/ 155 h 798"/>
              <a:gd name="T74" fmla="*/ 142 w 253"/>
              <a:gd name="T75" fmla="*/ 376 h 798"/>
              <a:gd name="T76" fmla="*/ 173 w 253"/>
              <a:gd name="T77" fmla="*/ 156 h 798"/>
              <a:gd name="T78" fmla="*/ 144 w 253"/>
              <a:gd name="T79" fmla="*/ 135 h 798"/>
              <a:gd name="T80" fmla="*/ 168 w 253"/>
              <a:gd name="T81" fmla="*/ 142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3" h="798">
                <a:moveTo>
                  <a:pt x="233" y="205"/>
                </a:moveTo>
                <a:cubicBezTo>
                  <a:pt x="233" y="205"/>
                  <a:pt x="205" y="148"/>
                  <a:pt x="193" y="151"/>
                </a:cubicBezTo>
                <a:cubicBezTo>
                  <a:pt x="193" y="151"/>
                  <a:pt x="186" y="135"/>
                  <a:pt x="187" y="131"/>
                </a:cubicBezTo>
                <a:cubicBezTo>
                  <a:pt x="188" y="127"/>
                  <a:pt x="197" y="107"/>
                  <a:pt x="182" y="103"/>
                </a:cubicBezTo>
                <a:cubicBezTo>
                  <a:pt x="164" y="98"/>
                  <a:pt x="164" y="98"/>
                  <a:pt x="164" y="98"/>
                </a:cubicBezTo>
                <a:cubicBezTo>
                  <a:pt x="164" y="98"/>
                  <a:pt x="165" y="96"/>
                  <a:pt x="165" y="92"/>
                </a:cubicBezTo>
                <a:cubicBezTo>
                  <a:pt x="171" y="92"/>
                  <a:pt x="168" y="84"/>
                  <a:pt x="166" y="79"/>
                </a:cubicBezTo>
                <a:cubicBezTo>
                  <a:pt x="166" y="70"/>
                  <a:pt x="165" y="60"/>
                  <a:pt x="162" y="50"/>
                </a:cubicBezTo>
                <a:cubicBezTo>
                  <a:pt x="162" y="50"/>
                  <a:pt x="138" y="0"/>
                  <a:pt x="91" y="45"/>
                </a:cubicBezTo>
                <a:cubicBezTo>
                  <a:pt x="91" y="45"/>
                  <a:pt x="76" y="71"/>
                  <a:pt x="95" y="103"/>
                </a:cubicBezTo>
                <a:cubicBezTo>
                  <a:pt x="95" y="103"/>
                  <a:pt x="102" y="122"/>
                  <a:pt x="98" y="126"/>
                </a:cubicBezTo>
                <a:cubicBezTo>
                  <a:pt x="93" y="129"/>
                  <a:pt x="87" y="137"/>
                  <a:pt x="80" y="141"/>
                </a:cubicBezTo>
                <a:cubicBezTo>
                  <a:pt x="72" y="144"/>
                  <a:pt x="50" y="149"/>
                  <a:pt x="42" y="148"/>
                </a:cubicBezTo>
                <a:cubicBezTo>
                  <a:pt x="35" y="147"/>
                  <a:pt x="27" y="149"/>
                  <a:pt x="27" y="149"/>
                </a:cubicBezTo>
                <a:cubicBezTo>
                  <a:pt x="27" y="149"/>
                  <a:pt x="12" y="189"/>
                  <a:pt x="8" y="211"/>
                </a:cubicBezTo>
                <a:cubicBezTo>
                  <a:pt x="3" y="233"/>
                  <a:pt x="3" y="243"/>
                  <a:pt x="3" y="255"/>
                </a:cubicBezTo>
                <a:cubicBezTo>
                  <a:pt x="2" y="267"/>
                  <a:pt x="0" y="298"/>
                  <a:pt x="1" y="306"/>
                </a:cubicBezTo>
                <a:cubicBezTo>
                  <a:pt x="2" y="315"/>
                  <a:pt x="13" y="380"/>
                  <a:pt x="20" y="388"/>
                </a:cubicBezTo>
                <a:cubicBezTo>
                  <a:pt x="27" y="385"/>
                  <a:pt x="27" y="385"/>
                  <a:pt x="27" y="385"/>
                </a:cubicBezTo>
                <a:cubicBezTo>
                  <a:pt x="29" y="390"/>
                  <a:pt x="29" y="390"/>
                  <a:pt x="29" y="390"/>
                </a:cubicBezTo>
                <a:cubicBezTo>
                  <a:pt x="35" y="387"/>
                  <a:pt x="35" y="387"/>
                  <a:pt x="35" y="387"/>
                </a:cubicBezTo>
                <a:cubicBezTo>
                  <a:pt x="35" y="387"/>
                  <a:pt x="42" y="404"/>
                  <a:pt x="48" y="409"/>
                </a:cubicBezTo>
                <a:cubicBezTo>
                  <a:pt x="51" y="453"/>
                  <a:pt x="51" y="453"/>
                  <a:pt x="51" y="453"/>
                </a:cubicBezTo>
                <a:cubicBezTo>
                  <a:pt x="51" y="453"/>
                  <a:pt x="53" y="469"/>
                  <a:pt x="47" y="488"/>
                </a:cubicBezTo>
                <a:cubicBezTo>
                  <a:pt x="41" y="506"/>
                  <a:pt x="47" y="529"/>
                  <a:pt x="46" y="545"/>
                </a:cubicBezTo>
                <a:cubicBezTo>
                  <a:pt x="45" y="561"/>
                  <a:pt x="31" y="606"/>
                  <a:pt x="28" y="615"/>
                </a:cubicBezTo>
                <a:cubicBezTo>
                  <a:pt x="24" y="625"/>
                  <a:pt x="17" y="678"/>
                  <a:pt x="18" y="693"/>
                </a:cubicBezTo>
                <a:cubicBezTo>
                  <a:pt x="19" y="709"/>
                  <a:pt x="15" y="725"/>
                  <a:pt x="16" y="733"/>
                </a:cubicBezTo>
                <a:cubicBezTo>
                  <a:pt x="17" y="742"/>
                  <a:pt x="24" y="753"/>
                  <a:pt x="25" y="760"/>
                </a:cubicBezTo>
                <a:cubicBezTo>
                  <a:pt x="26" y="767"/>
                  <a:pt x="9" y="798"/>
                  <a:pt x="24" y="798"/>
                </a:cubicBezTo>
                <a:cubicBezTo>
                  <a:pt x="39" y="798"/>
                  <a:pt x="64" y="797"/>
                  <a:pt x="64" y="797"/>
                </a:cubicBezTo>
                <a:cubicBezTo>
                  <a:pt x="64" y="797"/>
                  <a:pt x="68" y="777"/>
                  <a:pt x="65" y="772"/>
                </a:cubicBezTo>
                <a:cubicBezTo>
                  <a:pt x="65" y="772"/>
                  <a:pt x="89" y="745"/>
                  <a:pt x="73" y="732"/>
                </a:cubicBezTo>
                <a:cubicBezTo>
                  <a:pt x="58" y="720"/>
                  <a:pt x="67" y="723"/>
                  <a:pt x="70" y="712"/>
                </a:cubicBezTo>
                <a:cubicBezTo>
                  <a:pt x="73" y="700"/>
                  <a:pt x="82" y="679"/>
                  <a:pt x="82" y="668"/>
                </a:cubicBezTo>
                <a:cubicBezTo>
                  <a:pt x="82" y="658"/>
                  <a:pt x="83" y="626"/>
                  <a:pt x="85" y="613"/>
                </a:cubicBezTo>
                <a:cubicBezTo>
                  <a:pt x="86" y="600"/>
                  <a:pt x="95" y="565"/>
                  <a:pt x="104" y="540"/>
                </a:cubicBezTo>
                <a:cubicBezTo>
                  <a:pt x="112" y="515"/>
                  <a:pt x="122" y="486"/>
                  <a:pt x="122" y="478"/>
                </a:cubicBezTo>
                <a:cubicBezTo>
                  <a:pt x="122" y="470"/>
                  <a:pt x="125" y="463"/>
                  <a:pt x="125" y="463"/>
                </a:cubicBezTo>
                <a:cubicBezTo>
                  <a:pt x="125" y="463"/>
                  <a:pt x="130" y="484"/>
                  <a:pt x="130" y="489"/>
                </a:cubicBezTo>
                <a:cubicBezTo>
                  <a:pt x="130" y="493"/>
                  <a:pt x="136" y="529"/>
                  <a:pt x="133" y="541"/>
                </a:cubicBezTo>
                <a:cubicBezTo>
                  <a:pt x="131" y="552"/>
                  <a:pt x="139" y="600"/>
                  <a:pt x="138" y="607"/>
                </a:cubicBezTo>
                <a:cubicBezTo>
                  <a:pt x="136" y="614"/>
                  <a:pt x="132" y="615"/>
                  <a:pt x="131" y="625"/>
                </a:cubicBezTo>
                <a:cubicBezTo>
                  <a:pt x="129" y="634"/>
                  <a:pt x="129" y="668"/>
                  <a:pt x="128" y="679"/>
                </a:cubicBezTo>
                <a:cubicBezTo>
                  <a:pt x="127" y="691"/>
                  <a:pt x="120" y="692"/>
                  <a:pt x="120" y="702"/>
                </a:cubicBezTo>
                <a:cubicBezTo>
                  <a:pt x="120" y="712"/>
                  <a:pt x="118" y="713"/>
                  <a:pt x="114" y="722"/>
                </a:cubicBezTo>
                <a:cubicBezTo>
                  <a:pt x="111" y="731"/>
                  <a:pt x="117" y="765"/>
                  <a:pt x="114" y="769"/>
                </a:cubicBezTo>
                <a:cubicBezTo>
                  <a:pt x="112" y="773"/>
                  <a:pt x="110" y="796"/>
                  <a:pt x="121" y="795"/>
                </a:cubicBezTo>
                <a:cubicBezTo>
                  <a:pt x="132" y="794"/>
                  <a:pt x="157" y="792"/>
                  <a:pt x="162" y="795"/>
                </a:cubicBezTo>
                <a:cubicBezTo>
                  <a:pt x="167" y="798"/>
                  <a:pt x="219" y="795"/>
                  <a:pt x="210" y="784"/>
                </a:cubicBezTo>
                <a:cubicBezTo>
                  <a:pt x="202" y="772"/>
                  <a:pt x="199" y="776"/>
                  <a:pt x="191" y="776"/>
                </a:cubicBezTo>
                <a:cubicBezTo>
                  <a:pt x="183" y="776"/>
                  <a:pt x="176" y="774"/>
                  <a:pt x="173" y="768"/>
                </a:cubicBezTo>
                <a:cubicBezTo>
                  <a:pt x="170" y="762"/>
                  <a:pt x="172" y="758"/>
                  <a:pt x="172" y="751"/>
                </a:cubicBezTo>
                <a:cubicBezTo>
                  <a:pt x="172" y="743"/>
                  <a:pt x="189" y="652"/>
                  <a:pt x="184" y="617"/>
                </a:cubicBezTo>
                <a:cubicBezTo>
                  <a:pt x="179" y="582"/>
                  <a:pt x="179" y="602"/>
                  <a:pt x="182" y="581"/>
                </a:cubicBezTo>
                <a:cubicBezTo>
                  <a:pt x="186" y="561"/>
                  <a:pt x="188" y="525"/>
                  <a:pt x="189" y="502"/>
                </a:cubicBezTo>
                <a:cubicBezTo>
                  <a:pt x="191" y="480"/>
                  <a:pt x="201" y="434"/>
                  <a:pt x="197" y="428"/>
                </a:cubicBezTo>
                <a:cubicBezTo>
                  <a:pt x="210" y="428"/>
                  <a:pt x="210" y="428"/>
                  <a:pt x="210" y="428"/>
                </a:cubicBezTo>
                <a:cubicBezTo>
                  <a:pt x="210" y="428"/>
                  <a:pt x="207" y="364"/>
                  <a:pt x="198" y="343"/>
                </a:cubicBezTo>
                <a:cubicBezTo>
                  <a:pt x="189" y="322"/>
                  <a:pt x="189" y="306"/>
                  <a:pt x="187" y="297"/>
                </a:cubicBezTo>
                <a:cubicBezTo>
                  <a:pt x="184" y="287"/>
                  <a:pt x="186" y="241"/>
                  <a:pt x="186" y="241"/>
                </a:cubicBezTo>
                <a:cubicBezTo>
                  <a:pt x="186" y="241"/>
                  <a:pt x="230" y="261"/>
                  <a:pt x="241" y="239"/>
                </a:cubicBezTo>
                <a:cubicBezTo>
                  <a:pt x="241" y="239"/>
                  <a:pt x="253" y="229"/>
                  <a:pt x="233" y="205"/>
                </a:cubicBezTo>
                <a:close/>
                <a:moveTo>
                  <a:pt x="46" y="328"/>
                </a:moveTo>
                <a:cubicBezTo>
                  <a:pt x="46" y="328"/>
                  <a:pt x="42" y="322"/>
                  <a:pt x="41" y="316"/>
                </a:cubicBezTo>
                <a:cubicBezTo>
                  <a:pt x="41" y="310"/>
                  <a:pt x="39" y="294"/>
                  <a:pt x="39" y="294"/>
                </a:cubicBezTo>
                <a:cubicBezTo>
                  <a:pt x="39" y="294"/>
                  <a:pt x="38" y="290"/>
                  <a:pt x="40" y="286"/>
                </a:cubicBezTo>
                <a:cubicBezTo>
                  <a:pt x="41" y="283"/>
                  <a:pt x="49" y="252"/>
                  <a:pt x="49" y="252"/>
                </a:cubicBezTo>
                <a:cubicBezTo>
                  <a:pt x="49" y="252"/>
                  <a:pt x="63" y="294"/>
                  <a:pt x="46" y="328"/>
                </a:cubicBezTo>
                <a:close/>
                <a:moveTo>
                  <a:pt x="128" y="389"/>
                </a:moveTo>
                <a:cubicBezTo>
                  <a:pt x="115" y="378"/>
                  <a:pt x="115" y="378"/>
                  <a:pt x="115" y="378"/>
                </a:cubicBezTo>
                <a:cubicBezTo>
                  <a:pt x="127" y="236"/>
                  <a:pt x="115" y="156"/>
                  <a:pt x="115" y="156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33" y="155"/>
                  <a:pt x="133" y="155"/>
                  <a:pt x="133" y="155"/>
                </a:cubicBezTo>
                <a:cubicBezTo>
                  <a:pt x="129" y="163"/>
                  <a:pt x="129" y="163"/>
                  <a:pt x="129" y="163"/>
                </a:cubicBezTo>
                <a:cubicBezTo>
                  <a:pt x="142" y="376"/>
                  <a:pt x="142" y="376"/>
                  <a:pt x="142" y="376"/>
                </a:cubicBezTo>
                <a:lnTo>
                  <a:pt x="128" y="389"/>
                </a:lnTo>
                <a:close/>
                <a:moveTo>
                  <a:pt x="173" y="156"/>
                </a:moveTo>
                <a:cubicBezTo>
                  <a:pt x="169" y="159"/>
                  <a:pt x="148" y="150"/>
                  <a:pt x="148" y="150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5"/>
                  <a:pt x="152" y="129"/>
                  <a:pt x="154" y="125"/>
                </a:cubicBezTo>
                <a:cubicBezTo>
                  <a:pt x="154" y="125"/>
                  <a:pt x="162" y="141"/>
                  <a:pt x="168" y="142"/>
                </a:cubicBezTo>
                <a:cubicBezTo>
                  <a:pt x="174" y="143"/>
                  <a:pt x="177" y="154"/>
                  <a:pt x="173" y="156"/>
                </a:cubicBezTo>
                <a:close/>
              </a:path>
            </a:pathLst>
          </a:custGeom>
          <a:solidFill>
            <a:srgbClr val="3EB198"/>
          </a:solidFill>
          <a:ln>
            <a:noFill/>
          </a:ln>
        </p:spPr>
        <p:txBody>
          <a:bodyPr lIns="109728" tIns="54864" rIns="109728" bIns="54864"/>
          <a:lstStyle/>
          <a:p>
            <a:pPr marL="0" marR="0" lvl="0" indent="0" algn="l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Oval 118"/>
          <p:cNvSpPr/>
          <p:nvPr/>
        </p:nvSpPr>
        <p:spPr>
          <a:xfrm>
            <a:off x="10564813" y="5010150"/>
            <a:ext cx="644525" cy="64293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4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Freeform 620"/>
          <p:cNvSpPr>
            <a:spLocks noEditPoints="1"/>
          </p:cNvSpPr>
          <p:nvPr/>
        </p:nvSpPr>
        <p:spPr bwMode="auto">
          <a:xfrm>
            <a:off x="10723563" y="5183188"/>
            <a:ext cx="327025" cy="285750"/>
          </a:xfrm>
          <a:custGeom>
            <a:avLst/>
            <a:gdLst>
              <a:gd name="T0" fmla="*/ 0 w 282"/>
              <a:gd name="T1" fmla="*/ 0 h 247"/>
              <a:gd name="T2" fmla="*/ 282 w 282"/>
              <a:gd name="T3" fmla="*/ 0 h 247"/>
              <a:gd name="T4" fmla="*/ 282 w 282"/>
              <a:gd name="T5" fmla="*/ 35 h 247"/>
              <a:gd name="T6" fmla="*/ 0 w 282"/>
              <a:gd name="T7" fmla="*/ 35 h 247"/>
              <a:gd name="T8" fmla="*/ 0 w 282"/>
              <a:gd name="T9" fmla="*/ 0 h 247"/>
              <a:gd name="T10" fmla="*/ 53 w 282"/>
              <a:gd name="T11" fmla="*/ 53 h 247"/>
              <a:gd name="T12" fmla="*/ 229 w 282"/>
              <a:gd name="T13" fmla="*/ 53 h 247"/>
              <a:gd name="T14" fmla="*/ 229 w 282"/>
              <a:gd name="T15" fmla="*/ 88 h 247"/>
              <a:gd name="T16" fmla="*/ 53 w 282"/>
              <a:gd name="T17" fmla="*/ 88 h 247"/>
              <a:gd name="T18" fmla="*/ 53 w 282"/>
              <a:gd name="T19" fmla="*/ 53 h 247"/>
              <a:gd name="T20" fmla="*/ 53 w 282"/>
              <a:gd name="T21" fmla="*/ 159 h 247"/>
              <a:gd name="T22" fmla="*/ 229 w 282"/>
              <a:gd name="T23" fmla="*/ 159 h 247"/>
              <a:gd name="T24" fmla="*/ 229 w 282"/>
              <a:gd name="T25" fmla="*/ 194 h 247"/>
              <a:gd name="T26" fmla="*/ 53 w 282"/>
              <a:gd name="T27" fmla="*/ 194 h 247"/>
              <a:gd name="T28" fmla="*/ 53 w 282"/>
              <a:gd name="T29" fmla="*/ 159 h 247"/>
              <a:gd name="T30" fmla="*/ 0 w 282"/>
              <a:gd name="T31" fmla="*/ 106 h 247"/>
              <a:gd name="T32" fmla="*/ 282 w 282"/>
              <a:gd name="T33" fmla="*/ 106 h 247"/>
              <a:gd name="T34" fmla="*/ 282 w 282"/>
              <a:gd name="T35" fmla="*/ 141 h 247"/>
              <a:gd name="T36" fmla="*/ 0 w 282"/>
              <a:gd name="T37" fmla="*/ 141 h 247"/>
              <a:gd name="T38" fmla="*/ 0 w 282"/>
              <a:gd name="T39" fmla="*/ 106 h 247"/>
              <a:gd name="T40" fmla="*/ 0 w 282"/>
              <a:gd name="T41" fmla="*/ 212 h 247"/>
              <a:gd name="T42" fmla="*/ 282 w 282"/>
              <a:gd name="T43" fmla="*/ 212 h 247"/>
              <a:gd name="T44" fmla="*/ 282 w 282"/>
              <a:gd name="T45" fmla="*/ 247 h 247"/>
              <a:gd name="T46" fmla="*/ 0 w 282"/>
              <a:gd name="T47" fmla="*/ 247 h 247"/>
              <a:gd name="T48" fmla="*/ 0 w 282"/>
              <a:gd name="T49" fmla="*/ 212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2" h="247">
                <a:moveTo>
                  <a:pt x="0" y="0"/>
                </a:moveTo>
                <a:lnTo>
                  <a:pt x="282" y="0"/>
                </a:lnTo>
                <a:lnTo>
                  <a:pt x="282" y="35"/>
                </a:lnTo>
                <a:lnTo>
                  <a:pt x="0" y="35"/>
                </a:lnTo>
                <a:lnTo>
                  <a:pt x="0" y="0"/>
                </a:lnTo>
                <a:close/>
                <a:moveTo>
                  <a:pt x="53" y="53"/>
                </a:moveTo>
                <a:lnTo>
                  <a:pt x="229" y="53"/>
                </a:lnTo>
                <a:lnTo>
                  <a:pt x="229" y="88"/>
                </a:lnTo>
                <a:lnTo>
                  <a:pt x="53" y="88"/>
                </a:lnTo>
                <a:lnTo>
                  <a:pt x="53" y="53"/>
                </a:lnTo>
                <a:close/>
                <a:moveTo>
                  <a:pt x="53" y="159"/>
                </a:moveTo>
                <a:lnTo>
                  <a:pt x="229" y="159"/>
                </a:lnTo>
                <a:lnTo>
                  <a:pt x="229" y="194"/>
                </a:lnTo>
                <a:lnTo>
                  <a:pt x="53" y="194"/>
                </a:lnTo>
                <a:lnTo>
                  <a:pt x="53" y="159"/>
                </a:lnTo>
                <a:close/>
                <a:moveTo>
                  <a:pt x="0" y="106"/>
                </a:moveTo>
                <a:lnTo>
                  <a:pt x="282" y="106"/>
                </a:lnTo>
                <a:lnTo>
                  <a:pt x="282" y="141"/>
                </a:lnTo>
                <a:lnTo>
                  <a:pt x="0" y="141"/>
                </a:lnTo>
                <a:lnTo>
                  <a:pt x="0" y="106"/>
                </a:lnTo>
                <a:close/>
                <a:moveTo>
                  <a:pt x="0" y="212"/>
                </a:moveTo>
                <a:lnTo>
                  <a:pt x="282" y="212"/>
                </a:lnTo>
                <a:lnTo>
                  <a:pt x="282" y="247"/>
                </a:lnTo>
                <a:lnTo>
                  <a:pt x="0" y="247"/>
                </a:lnTo>
                <a:lnTo>
                  <a:pt x="0" y="2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09728" tIns="54864" rIns="109728" bIns="54864"/>
          <a:lstStyle/>
          <a:p>
            <a:pPr marL="0" marR="0" lvl="0" indent="0" algn="l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8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689" name="Text Placeholder 2"/>
          <p:cNvSpPr txBox="1"/>
          <p:nvPr/>
        </p:nvSpPr>
        <p:spPr>
          <a:xfrm>
            <a:off x="6308725" y="2192655"/>
            <a:ext cx="4829175" cy="17716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ru-RU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Над проектом работали Косишнов Арсений и Андрианов Александр</a:t>
            </a:r>
            <a:endParaRPr lang="ru-RU" altLang="en-US" sz="3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4" name="Text Placeholder 2"/>
          <p:cNvSpPr txBox="1"/>
          <p:nvPr/>
        </p:nvSpPr>
        <p:spPr>
          <a:xfrm>
            <a:off x="2352675" y="5577840"/>
            <a:ext cx="5180330" cy="2578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Telegram: @YMoneyLongBot (https://t.me/YMoneyLongBot)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 txBox="1"/>
          <p:nvPr/>
        </p:nvSpPr>
        <p:spPr>
          <a:xfrm>
            <a:off x="2352675" y="5944235"/>
            <a:ext cx="5180330" cy="2578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GitHub: https://github.com/Arsenka102rus/CryptoKur4atka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2786063"/>
            <a:ext cx="2960688" cy="652463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331200" y="3411538"/>
            <a:ext cx="3860800" cy="1233488"/>
          </a:xfrm>
          <a:custGeom>
            <a:avLst/>
            <a:gdLst>
              <a:gd name="connsiteX0" fmla="*/ 1422400 w 3759200"/>
              <a:gd name="connsiteY0" fmla="*/ 0 h 1799772"/>
              <a:gd name="connsiteX1" fmla="*/ 3759200 w 3759200"/>
              <a:gd name="connsiteY1" fmla="*/ 0 h 1799772"/>
              <a:gd name="connsiteX2" fmla="*/ 3759200 w 3759200"/>
              <a:gd name="connsiteY2" fmla="*/ 899886 h 1799772"/>
              <a:gd name="connsiteX3" fmla="*/ 2336800 w 3759200"/>
              <a:gd name="connsiteY3" fmla="*/ 899886 h 1799772"/>
              <a:gd name="connsiteX4" fmla="*/ 2336800 w 3759200"/>
              <a:gd name="connsiteY4" fmla="*/ 1799772 h 1799772"/>
              <a:gd name="connsiteX5" fmla="*/ 0 w 3759200"/>
              <a:gd name="connsiteY5" fmla="*/ 1799772 h 1799772"/>
              <a:gd name="connsiteX6" fmla="*/ 0 w 3759200"/>
              <a:gd name="connsiteY6" fmla="*/ 899886 h 1799772"/>
              <a:gd name="connsiteX7" fmla="*/ 1422400 w 3759200"/>
              <a:gd name="connsiteY7" fmla="*/ 899886 h 17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1"/>
          <p:cNvSpPr txBox="1"/>
          <p:nvPr/>
        </p:nvSpPr>
        <p:spPr>
          <a:xfrm>
            <a:off x="3020695" y="2514600"/>
            <a:ext cx="61506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ru-RU" altLang="en-US" sz="8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Спасибо за внимание</a:t>
            </a:r>
            <a:endParaRPr lang="ru-RU" altLang="en-US" sz="8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4"/>
          <p:cNvSpPr txBox="1"/>
          <p:nvPr/>
        </p:nvSpPr>
        <p:spPr>
          <a:xfrm>
            <a:off x="3971925" y="1822450"/>
            <a:ext cx="1603375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170" name="文本框 34"/>
          <p:cNvSpPr txBox="1"/>
          <p:nvPr/>
        </p:nvSpPr>
        <p:spPr>
          <a:xfrm>
            <a:off x="5884863" y="3840163"/>
            <a:ext cx="29171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MoneyLongBot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7002463" y="0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452563" y="42640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3" name="文本框 38"/>
          <p:cNvSpPr txBox="1"/>
          <p:nvPr/>
        </p:nvSpPr>
        <p:spPr>
          <a:xfrm>
            <a:off x="6013450" y="3316288"/>
            <a:ext cx="185864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sz="2800" dirty="0">
                <a:solidFill>
                  <a:srgbClr val="30302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О проекте</a:t>
            </a:r>
            <a:endParaRPr lang="ru-RU" altLang="zh-CN" sz="2800" dirty="0">
              <a:solidFill>
                <a:srgbClr val="30302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直角三角形 39"/>
          <p:cNvSpPr/>
          <p:nvPr/>
        </p:nvSpPr>
        <p:spPr>
          <a:xfrm flipH="1">
            <a:off x="1446213" y="4241800"/>
            <a:ext cx="1512888" cy="2601913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16"/>
          <p:cNvSpPr/>
          <p:nvPr/>
        </p:nvSpPr>
        <p:spPr>
          <a:xfrm>
            <a:off x="0" y="1882775"/>
            <a:ext cx="12192000" cy="3943350"/>
          </a:xfrm>
          <a:prstGeom prst="rect">
            <a:avLst/>
          </a:prstGeom>
          <a:solidFill>
            <a:srgbClr val="3EB1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19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8"/>
          <p:cNvSpPr txBox="1"/>
          <p:nvPr/>
        </p:nvSpPr>
        <p:spPr>
          <a:xfrm>
            <a:off x="1176338" y="454025"/>
            <a:ext cx="28606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О проекте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MoneyLongBot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223" name="矩形 10"/>
          <p:cNvSpPr/>
          <p:nvPr/>
        </p:nvSpPr>
        <p:spPr>
          <a:xfrm>
            <a:off x="812800" y="3587750"/>
            <a:ext cx="4645025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MoneyLongBot </a:t>
            </a:r>
            <a:r>
              <a:rPr lang="ru-RU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полезен людям, следящим за новостями в мире криптовалюты.</a:t>
            </a:r>
            <a:endParaRPr lang="ru-RU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4" name="矩形 11"/>
          <p:cNvSpPr/>
          <p:nvPr/>
        </p:nvSpPr>
        <p:spPr>
          <a:xfrm>
            <a:off x="812800" y="4396740"/>
            <a:ext cx="4645025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ru-RU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В нем представлены основные и самые полезные функции, позволяющие всегда оставаться в курсе последних событий.</a:t>
            </a:r>
            <a:endParaRPr lang="ru-RU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1578610" y="2540000"/>
            <a:ext cx="27914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ru-RU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Описание проекта</a:t>
            </a:r>
            <a:endParaRPr lang="ru-RU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Замещающее содержимое 6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89115" y="2028825"/>
            <a:ext cx="3633470" cy="3633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4"/>
          <p:cNvSpPr txBox="1"/>
          <p:nvPr/>
        </p:nvSpPr>
        <p:spPr>
          <a:xfrm>
            <a:off x="3971925" y="1822450"/>
            <a:ext cx="1603375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314" name="文本框 34"/>
          <p:cNvSpPr txBox="1"/>
          <p:nvPr/>
        </p:nvSpPr>
        <p:spPr>
          <a:xfrm>
            <a:off x="6013133" y="3838258"/>
            <a:ext cx="29171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MoneyLongBot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7002463" y="0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452563" y="42640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7" name="文本框 38"/>
          <p:cNvSpPr txBox="1"/>
          <p:nvPr/>
        </p:nvSpPr>
        <p:spPr>
          <a:xfrm>
            <a:off x="6013450" y="3316288"/>
            <a:ext cx="158432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sz="2800" dirty="0">
                <a:solidFill>
                  <a:srgbClr val="30302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Функции</a:t>
            </a:r>
            <a:endParaRPr lang="ru-RU" altLang="zh-CN" sz="2800" dirty="0">
              <a:solidFill>
                <a:srgbClr val="30302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直角三角形 39"/>
          <p:cNvSpPr/>
          <p:nvPr/>
        </p:nvSpPr>
        <p:spPr>
          <a:xfrm flipH="1">
            <a:off x="1446213" y="4241800"/>
            <a:ext cx="1512888" cy="2601913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684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Функции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MoneyLongBot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Oval 19"/>
          <p:cNvSpPr/>
          <p:nvPr/>
        </p:nvSpPr>
        <p:spPr>
          <a:xfrm>
            <a:off x="865188" y="4842193"/>
            <a:ext cx="711200" cy="715963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23"/>
          <p:cNvGrpSpPr/>
          <p:nvPr/>
        </p:nvGrpSpPr>
        <p:grpSpPr>
          <a:xfrm>
            <a:off x="1049255" y="5030410"/>
            <a:ext cx="397633" cy="339439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12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1060072" y="2891870"/>
            <a:ext cx="366178" cy="377109"/>
            <a:chOff x="3681413" y="3632200"/>
            <a:chExt cx="638175" cy="657225"/>
          </a:xfrm>
          <a:solidFill>
            <a:schemeClr val="bg1"/>
          </a:solidFill>
        </p:grpSpPr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3976688" y="3681413"/>
              <a:ext cx="342900" cy="533400"/>
            </a:xfrm>
            <a:custGeom>
              <a:avLst/>
              <a:gdLst/>
              <a:ahLst/>
              <a:cxnLst>
                <a:cxn ang="0">
                  <a:pos x="135" y="53"/>
                </a:cxn>
                <a:cxn ang="0">
                  <a:pos x="134" y="52"/>
                </a:cxn>
                <a:cxn ang="0">
                  <a:pos x="121" y="47"/>
                </a:cxn>
                <a:cxn ang="0">
                  <a:pos x="112" y="56"/>
                </a:cxn>
                <a:cxn ang="0">
                  <a:pos x="103" y="46"/>
                </a:cxn>
                <a:cxn ang="0">
                  <a:pos x="103" y="46"/>
                </a:cxn>
                <a:cxn ang="0">
                  <a:pos x="91" y="52"/>
                </a:cxn>
                <a:cxn ang="0">
                  <a:pos x="88" y="53"/>
                </a:cxn>
                <a:cxn ang="0">
                  <a:pos x="71" y="55"/>
                </a:cxn>
                <a:cxn ang="0">
                  <a:pos x="29" y="9"/>
                </a:cxn>
                <a:cxn ang="0">
                  <a:pos x="22" y="2"/>
                </a:cxn>
                <a:cxn ang="0">
                  <a:pos x="18" y="1"/>
                </a:cxn>
                <a:cxn ang="0">
                  <a:pos x="10" y="2"/>
                </a:cxn>
                <a:cxn ang="0">
                  <a:pos x="3" y="21"/>
                </a:cxn>
                <a:cxn ang="0">
                  <a:pos x="12" y="36"/>
                </a:cxn>
                <a:cxn ang="0">
                  <a:pos x="16" y="41"/>
                </a:cxn>
                <a:cxn ang="0">
                  <a:pos x="63" y="82"/>
                </a:cxn>
                <a:cxn ang="0">
                  <a:pos x="75" y="84"/>
                </a:cxn>
                <a:cxn ang="0">
                  <a:pos x="75" y="158"/>
                </a:cxn>
                <a:cxn ang="0">
                  <a:pos x="77" y="168"/>
                </a:cxn>
                <a:cxn ang="0">
                  <a:pos x="77" y="170"/>
                </a:cxn>
                <a:cxn ang="0">
                  <a:pos x="77" y="305"/>
                </a:cxn>
                <a:cxn ang="0">
                  <a:pos x="93" y="321"/>
                </a:cxn>
                <a:cxn ang="0">
                  <a:pos x="110" y="305"/>
                </a:cxn>
                <a:cxn ang="0">
                  <a:pos x="110" y="190"/>
                </a:cxn>
                <a:cxn ang="0">
                  <a:pos x="112" y="190"/>
                </a:cxn>
                <a:cxn ang="0">
                  <a:pos x="112" y="190"/>
                </a:cxn>
                <a:cxn ang="0">
                  <a:pos x="112" y="305"/>
                </a:cxn>
                <a:cxn ang="0">
                  <a:pos x="129" y="321"/>
                </a:cxn>
                <a:cxn ang="0">
                  <a:pos x="129" y="321"/>
                </a:cxn>
                <a:cxn ang="0">
                  <a:pos x="146" y="305"/>
                </a:cxn>
                <a:cxn ang="0">
                  <a:pos x="146" y="173"/>
                </a:cxn>
                <a:cxn ang="0">
                  <a:pos x="149" y="175"/>
                </a:cxn>
                <a:cxn ang="0">
                  <a:pos x="155" y="177"/>
                </a:cxn>
                <a:cxn ang="0">
                  <a:pos x="168" y="170"/>
                </a:cxn>
                <a:cxn ang="0">
                  <a:pos x="135" y="53"/>
                </a:cxn>
                <a:cxn ang="0">
                  <a:pos x="112" y="127"/>
                </a:cxn>
                <a:cxn ang="0">
                  <a:pos x="112" y="127"/>
                </a:cxn>
                <a:cxn ang="0">
                  <a:pos x="103" y="115"/>
                </a:cxn>
                <a:cxn ang="0">
                  <a:pos x="112" y="57"/>
                </a:cxn>
                <a:cxn ang="0">
                  <a:pos x="112" y="57"/>
                </a:cxn>
                <a:cxn ang="0">
                  <a:pos x="121" y="115"/>
                </a:cxn>
                <a:cxn ang="0">
                  <a:pos x="112" y="127"/>
                </a:cxn>
                <a:cxn ang="0">
                  <a:pos x="149" y="143"/>
                </a:cxn>
                <a:cxn ang="0">
                  <a:pos x="149" y="103"/>
                </a:cxn>
                <a:cxn ang="0">
                  <a:pos x="149" y="143"/>
                </a:cxn>
                <a:cxn ang="0">
                  <a:pos x="149" y="143"/>
                </a:cxn>
                <a:cxn ang="0">
                  <a:pos x="149" y="143"/>
                </a:cxn>
              </a:cxnLst>
              <a:rect l="0" t="0" r="r" b="b"/>
              <a:pathLst>
                <a:path w="207" h="321">
                  <a:moveTo>
                    <a:pt x="135" y="53"/>
                  </a:moveTo>
                  <a:cubicBezTo>
                    <a:pt x="135" y="53"/>
                    <a:pt x="134" y="52"/>
                    <a:pt x="134" y="52"/>
                  </a:cubicBezTo>
                  <a:cubicBezTo>
                    <a:pt x="130" y="50"/>
                    <a:pt x="126" y="48"/>
                    <a:pt x="121" y="47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99" y="48"/>
                    <a:pt x="95" y="49"/>
                    <a:pt x="91" y="52"/>
                  </a:cubicBezTo>
                  <a:cubicBezTo>
                    <a:pt x="90" y="52"/>
                    <a:pt x="89" y="52"/>
                    <a:pt x="88" y="53"/>
                  </a:cubicBezTo>
                  <a:cubicBezTo>
                    <a:pt x="82" y="56"/>
                    <a:pt x="77" y="57"/>
                    <a:pt x="71" y="55"/>
                  </a:cubicBezTo>
                  <a:cubicBezTo>
                    <a:pt x="52" y="49"/>
                    <a:pt x="34" y="19"/>
                    <a:pt x="29" y="9"/>
                  </a:cubicBezTo>
                  <a:cubicBezTo>
                    <a:pt x="27" y="6"/>
                    <a:pt x="25" y="4"/>
                    <a:pt x="22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3" y="1"/>
                    <a:pt x="10" y="2"/>
                  </a:cubicBezTo>
                  <a:cubicBezTo>
                    <a:pt x="3" y="5"/>
                    <a:pt x="0" y="14"/>
                    <a:pt x="3" y="21"/>
                  </a:cubicBezTo>
                  <a:cubicBezTo>
                    <a:pt x="4" y="23"/>
                    <a:pt x="7" y="29"/>
                    <a:pt x="12" y="36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6" y="56"/>
                    <a:pt x="42" y="75"/>
                    <a:pt x="63" y="82"/>
                  </a:cubicBezTo>
                  <a:cubicBezTo>
                    <a:pt x="67" y="83"/>
                    <a:pt x="71" y="84"/>
                    <a:pt x="75" y="84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62"/>
                    <a:pt x="76" y="165"/>
                    <a:pt x="77" y="168"/>
                  </a:cubicBezTo>
                  <a:cubicBezTo>
                    <a:pt x="77" y="169"/>
                    <a:pt x="77" y="170"/>
                    <a:pt x="77" y="170"/>
                  </a:cubicBezTo>
                  <a:cubicBezTo>
                    <a:pt x="77" y="305"/>
                    <a:pt x="77" y="305"/>
                    <a:pt x="77" y="305"/>
                  </a:cubicBezTo>
                  <a:cubicBezTo>
                    <a:pt x="77" y="314"/>
                    <a:pt x="84" y="321"/>
                    <a:pt x="93" y="321"/>
                  </a:cubicBezTo>
                  <a:cubicBezTo>
                    <a:pt x="103" y="321"/>
                    <a:pt x="110" y="314"/>
                    <a:pt x="110" y="305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1" y="190"/>
                    <a:pt x="111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305"/>
                    <a:pt x="112" y="305"/>
                    <a:pt x="112" y="305"/>
                  </a:cubicBezTo>
                  <a:cubicBezTo>
                    <a:pt x="112" y="314"/>
                    <a:pt x="120" y="321"/>
                    <a:pt x="129" y="321"/>
                  </a:cubicBezTo>
                  <a:cubicBezTo>
                    <a:pt x="129" y="321"/>
                    <a:pt x="129" y="321"/>
                    <a:pt x="129" y="321"/>
                  </a:cubicBezTo>
                  <a:cubicBezTo>
                    <a:pt x="138" y="321"/>
                    <a:pt x="146" y="314"/>
                    <a:pt x="146" y="305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7" y="175"/>
                    <a:pt x="149" y="175"/>
                  </a:cubicBezTo>
                  <a:cubicBezTo>
                    <a:pt x="151" y="176"/>
                    <a:pt x="153" y="177"/>
                    <a:pt x="155" y="177"/>
                  </a:cubicBezTo>
                  <a:cubicBezTo>
                    <a:pt x="160" y="177"/>
                    <a:pt x="165" y="174"/>
                    <a:pt x="168" y="170"/>
                  </a:cubicBezTo>
                  <a:cubicBezTo>
                    <a:pt x="207" y="97"/>
                    <a:pt x="153" y="64"/>
                    <a:pt x="135" y="53"/>
                  </a:cubicBezTo>
                  <a:close/>
                  <a:moveTo>
                    <a:pt x="112" y="127"/>
                  </a:moveTo>
                  <a:cubicBezTo>
                    <a:pt x="112" y="127"/>
                    <a:pt x="112" y="127"/>
                    <a:pt x="112" y="127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112" y="127"/>
                  </a:lnTo>
                  <a:close/>
                  <a:moveTo>
                    <a:pt x="149" y="143"/>
                  </a:moveTo>
                  <a:cubicBezTo>
                    <a:pt x="149" y="103"/>
                    <a:pt x="149" y="103"/>
                    <a:pt x="149" y="103"/>
                  </a:cubicBezTo>
                  <a:cubicBezTo>
                    <a:pt x="154" y="113"/>
                    <a:pt x="156" y="126"/>
                    <a:pt x="149" y="143"/>
                  </a:cubicBezTo>
                  <a:close/>
                  <a:moveTo>
                    <a:pt x="149" y="143"/>
                  </a:moveTo>
                  <a:cubicBezTo>
                    <a:pt x="149" y="143"/>
                    <a:pt x="149" y="143"/>
                    <a:pt x="149" y="14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15"/>
            <p:cNvSpPr>
              <a:spLocks noEditPoints="1"/>
            </p:cNvSpPr>
            <p:nvPr/>
          </p:nvSpPr>
          <p:spPr bwMode="auto">
            <a:xfrm>
              <a:off x="4102100" y="3633788"/>
              <a:ext cx="119063" cy="120650"/>
            </a:xfrm>
            <a:custGeom>
              <a:avLst/>
              <a:gdLst/>
              <a:ahLst/>
              <a:cxnLst>
                <a:cxn ang="0">
                  <a:pos x="72" y="36"/>
                </a:cxn>
                <a:cxn ang="0">
                  <a:pos x="36" y="72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72" y="36"/>
                </a:cxn>
                <a:cxn ang="0">
                  <a:pos x="72" y="36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lose/>
                  <a:moveTo>
                    <a:pt x="72" y="36"/>
                  </a:moveTo>
                  <a:cubicBezTo>
                    <a:pt x="72" y="36"/>
                    <a:pt x="72" y="36"/>
                    <a:pt x="72" y="3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3703638" y="3632200"/>
              <a:ext cx="361950" cy="338137"/>
            </a:xfrm>
            <a:custGeom>
              <a:avLst/>
              <a:gdLst/>
              <a:ahLst/>
              <a:cxnLst>
                <a:cxn ang="0">
                  <a:pos x="197" y="203"/>
                </a:cxn>
                <a:cxn ang="0">
                  <a:pos x="20" y="203"/>
                </a:cxn>
                <a:cxn ang="0">
                  <a:pos x="0" y="182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7" y="0"/>
                </a:cxn>
                <a:cxn ang="0">
                  <a:pos x="218" y="20"/>
                </a:cxn>
                <a:cxn ang="0">
                  <a:pos x="218" y="182"/>
                </a:cxn>
                <a:cxn ang="0">
                  <a:pos x="197" y="203"/>
                </a:cxn>
                <a:cxn ang="0">
                  <a:pos x="20" y="13"/>
                </a:cxn>
                <a:cxn ang="0">
                  <a:pos x="13" y="20"/>
                </a:cxn>
                <a:cxn ang="0">
                  <a:pos x="13" y="182"/>
                </a:cxn>
                <a:cxn ang="0">
                  <a:pos x="20" y="189"/>
                </a:cxn>
                <a:cxn ang="0">
                  <a:pos x="197" y="189"/>
                </a:cxn>
                <a:cxn ang="0">
                  <a:pos x="204" y="182"/>
                </a:cxn>
                <a:cxn ang="0">
                  <a:pos x="204" y="20"/>
                </a:cxn>
                <a:cxn ang="0">
                  <a:pos x="197" y="13"/>
                </a:cxn>
                <a:cxn ang="0">
                  <a:pos x="20" y="13"/>
                </a:cxn>
                <a:cxn ang="0">
                  <a:pos x="20" y="13"/>
                </a:cxn>
                <a:cxn ang="0">
                  <a:pos x="20" y="13"/>
                </a:cxn>
              </a:cxnLst>
              <a:rect l="0" t="0" r="r" b="b"/>
              <a:pathLst>
                <a:path w="218" h="203">
                  <a:moveTo>
                    <a:pt x="197" y="203"/>
                  </a:moveTo>
                  <a:cubicBezTo>
                    <a:pt x="20" y="203"/>
                    <a:pt x="20" y="203"/>
                    <a:pt x="20" y="203"/>
                  </a:cubicBezTo>
                  <a:cubicBezTo>
                    <a:pt x="9" y="203"/>
                    <a:pt x="0" y="194"/>
                    <a:pt x="0" y="1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8" y="0"/>
                    <a:pt x="218" y="9"/>
                    <a:pt x="218" y="20"/>
                  </a:cubicBezTo>
                  <a:cubicBezTo>
                    <a:pt x="218" y="182"/>
                    <a:pt x="218" y="182"/>
                    <a:pt x="218" y="182"/>
                  </a:cubicBezTo>
                  <a:cubicBezTo>
                    <a:pt x="218" y="194"/>
                    <a:pt x="208" y="203"/>
                    <a:pt x="197" y="203"/>
                  </a:cubicBezTo>
                  <a:close/>
                  <a:moveTo>
                    <a:pt x="20" y="13"/>
                  </a:moveTo>
                  <a:cubicBezTo>
                    <a:pt x="16" y="13"/>
                    <a:pt x="13" y="16"/>
                    <a:pt x="13" y="20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3" y="186"/>
                    <a:pt x="16" y="189"/>
                    <a:pt x="20" y="189"/>
                  </a:cubicBezTo>
                  <a:cubicBezTo>
                    <a:pt x="197" y="189"/>
                    <a:pt x="197" y="189"/>
                    <a:pt x="197" y="189"/>
                  </a:cubicBezTo>
                  <a:cubicBezTo>
                    <a:pt x="201" y="189"/>
                    <a:pt x="204" y="186"/>
                    <a:pt x="204" y="182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6"/>
                    <a:pt x="201" y="13"/>
                    <a:pt x="197" y="13"/>
                  </a:cubicBezTo>
                  <a:lnTo>
                    <a:pt x="20" y="13"/>
                  </a:lnTo>
                  <a:close/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3743325" y="4003675"/>
              <a:ext cx="96838" cy="93662"/>
            </a:xfrm>
            <a:custGeom>
              <a:avLst/>
              <a:gdLst/>
              <a:ahLst/>
              <a:cxnLst>
                <a:cxn ang="0">
                  <a:pos x="58" y="29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8" y="29"/>
                </a:cxn>
                <a:cxn ang="0">
                  <a:pos x="58" y="29"/>
                </a:cxn>
                <a:cxn ang="0">
                  <a:pos x="58" y="2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58" y="29"/>
                  </a:moveTo>
                  <a:cubicBezTo>
                    <a:pt x="58" y="29"/>
                    <a:pt x="58" y="29"/>
                    <a:pt x="58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18"/>
            <p:cNvSpPr>
              <a:spLocks noEditPoints="1"/>
            </p:cNvSpPr>
            <p:nvPr/>
          </p:nvSpPr>
          <p:spPr bwMode="auto">
            <a:xfrm>
              <a:off x="3695700" y="4100513"/>
              <a:ext cx="192088" cy="106362"/>
            </a:xfrm>
            <a:custGeom>
              <a:avLst/>
              <a:gdLst/>
              <a:ahLst/>
              <a:cxnLst>
                <a:cxn ang="0">
                  <a:pos x="25" y="64"/>
                </a:cxn>
                <a:cxn ang="0">
                  <a:pos x="29" y="44"/>
                </a:cxn>
                <a:cxn ang="0">
                  <a:pos x="29" y="64"/>
                </a:cxn>
                <a:cxn ang="0">
                  <a:pos x="58" y="64"/>
                </a:cxn>
                <a:cxn ang="0">
                  <a:pos x="51" y="54"/>
                </a:cxn>
                <a:cxn ang="0">
                  <a:pos x="58" y="8"/>
                </a:cxn>
                <a:cxn ang="0">
                  <a:pos x="58" y="8"/>
                </a:cxn>
                <a:cxn ang="0">
                  <a:pos x="65" y="54"/>
                </a:cxn>
                <a:cxn ang="0">
                  <a:pos x="58" y="64"/>
                </a:cxn>
                <a:cxn ang="0">
                  <a:pos x="87" y="64"/>
                </a:cxn>
                <a:cxn ang="0">
                  <a:pos x="87" y="44"/>
                </a:cxn>
                <a:cxn ang="0">
                  <a:pos x="91" y="64"/>
                </a:cxn>
                <a:cxn ang="0">
                  <a:pos x="114" y="64"/>
                </a:cxn>
                <a:cxn ang="0">
                  <a:pos x="77" y="5"/>
                </a:cxn>
                <a:cxn ang="0">
                  <a:pos x="76" y="5"/>
                </a:cxn>
                <a:cxn ang="0">
                  <a:pos x="65" y="0"/>
                </a:cxn>
                <a:cxn ang="0">
                  <a:pos x="58" y="7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40" y="5"/>
                </a:cxn>
                <a:cxn ang="0">
                  <a:pos x="39" y="5"/>
                </a:cxn>
                <a:cxn ang="0">
                  <a:pos x="2" y="64"/>
                </a:cxn>
                <a:cxn ang="0">
                  <a:pos x="25" y="64"/>
                </a:cxn>
                <a:cxn ang="0">
                  <a:pos x="25" y="64"/>
                </a:cxn>
                <a:cxn ang="0">
                  <a:pos x="25" y="64"/>
                </a:cxn>
              </a:cxnLst>
              <a:rect l="0" t="0" r="r" b="b"/>
              <a:pathLst>
                <a:path w="116" h="64">
                  <a:moveTo>
                    <a:pt x="25" y="64"/>
                  </a:moveTo>
                  <a:cubicBezTo>
                    <a:pt x="24" y="56"/>
                    <a:pt x="26" y="49"/>
                    <a:pt x="29" y="4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90" y="49"/>
                    <a:pt x="92" y="56"/>
                    <a:pt x="91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6" y="29"/>
                    <a:pt x="88" y="12"/>
                    <a:pt x="77" y="5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2" y="2"/>
                    <a:pt x="69" y="1"/>
                    <a:pt x="65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1"/>
                    <a:pt x="44" y="2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28" y="12"/>
                    <a:pt x="0" y="29"/>
                    <a:pt x="2" y="64"/>
                  </a:cubicBezTo>
                  <a:lnTo>
                    <a:pt x="25" y="64"/>
                  </a:lnTo>
                  <a:close/>
                  <a:moveTo>
                    <a:pt x="25" y="64"/>
                  </a:moveTo>
                  <a:cubicBezTo>
                    <a:pt x="25" y="64"/>
                    <a:pt x="25" y="64"/>
                    <a:pt x="25" y="6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19"/>
            <p:cNvSpPr>
              <a:spLocks noEditPoints="1"/>
            </p:cNvSpPr>
            <p:nvPr/>
          </p:nvSpPr>
          <p:spPr bwMode="auto">
            <a:xfrm>
              <a:off x="3929063" y="4003675"/>
              <a:ext cx="93663" cy="93662"/>
            </a:xfrm>
            <a:custGeom>
              <a:avLst/>
              <a:gdLst/>
              <a:ahLst/>
              <a:cxnLst>
                <a:cxn ang="0">
                  <a:pos x="57" y="29"/>
                </a:cxn>
                <a:cxn ang="0">
                  <a:pos x="28" y="57"/>
                </a:cxn>
                <a:cxn ang="0">
                  <a:pos x="0" y="29"/>
                </a:cxn>
                <a:cxn ang="0">
                  <a:pos x="28" y="0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7" y="29"/>
                  </a:moveTo>
                  <a:cubicBezTo>
                    <a:pt x="57" y="29"/>
                    <a:pt x="57" y="29"/>
                    <a:pt x="57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3879850" y="4100513"/>
              <a:ext cx="192088" cy="106362"/>
            </a:xfrm>
            <a:custGeom>
              <a:avLst/>
              <a:gdLst/>
              <a:ahLst/>
              <a:cxnLst>
                <a:cxn ang="0">
                  <a:pos x="25" y="64"/>
                </a:cxn>
                <a:cxn ang="0">
                  <a:pos x="29" y="44"/>
                </a:cxn>
                <a:cxn ang="0">
                  <a:pos x="29" y="64"/>
                </a:cxn>
                <a:cxn ang="0">
                  <a:pos x="58" y="64"/>
                </a:cxn>
                <a:cxn ang="0">
                  <a:pos x="51" y="54"/>
                </a:cxn>
                <a:cxn ang="0">
                  <a:pos x="58" y="8"/>
                </a:cxn>
                <a:cxn ang="0">
                  <a:pos x="58" y="8"/>
                </a:cxn>
                <a:cxn ang="0">
                  <a:pos x="65" y="54"/>
                </a:cxn>
                <a:cxn ang="0">
                  <a:pos x="59" y="64"/>
                </a:cxn>
                <a:cxn ang="0">
                  <a:pos x="88" y="64"/>
                </a:cxn>
                <a:cxn ang="0">
                  <a:pos x="88" y="44"/>
                </a:cxn>
                <a:cxn ang="0">
                  <a:pos x="92" y="64"/>
                </a:cxn>
                <a:cxn ang="0">
                  <a:pos x="114" y="64"/>
                </a:cxn>
                <a:cxn ang="0">
                  <a:pos x="77" y="5"/>
                </a:cxn>
                <a:cxn ang="0">
                  <a:pos x="76" y="5"/>
                </a:cxn>
                <a:cxn ang="0">
                  <a:pos x="66" y="0"/>
                </a:cxn>
                <a:cxn ang="0">
                  <a:pos x="58" y="7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1" y="5"/>
                </a:cxn>
                <a:cxn ang="0">
                  <a:pos x="39" y="5"/>
                </a:cxn>
                <a:cxn ang="0">
                  <a:pos x="3" y="64"/>
                </a:cxn>
                <a:cxn ang="0">
                  <a:pos x="25" y="64"/>
                </a:cxn>
                <a:cxn ang="0">
                  <a:pos x="25" y="64"/>
                </a:cxn>
                <a:cxn ang="0">
                  <a:pos x="25" y="64"/>
                </a:cxn>
              </a:cxnLst>
              <a:rect l="0" t="0" r="r" b="b"/>
              <a:pathLst>
                <a:path w="116" h="64">
                  <a:moveTo>
                    <a:pt x="25" y="64"/>
                  </a:moveTo>
                  <a:cubicBezTo>
                    <a:pt x="24" y="56"/>
                    <a:pt x="26" y="49"/>
                    <a:pt x="29" y="4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1" y="49"/>
                    <a:pt x="92" y="56"/>
                    <a:pt x="92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6" y="29"/>
                    <a:pt x="88" y="12"/>
                    <a:pt x="77" y="5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3" y="2"/>
                    <a:pt x="69" y="1"/>
                    <a:pt x="66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1"/>
                    <a:pt x="44" y="2"/>
                    <a:pt x="41" y="5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28" y="12"/>
                    <a:pt x="0" y="29"/>
                    <a:pt x="3" y="64"/>
                  </a:cubicBezTo>
                  <a:lnTo>
                    <a:pt x="25" y="64"/>
                  </a:lnTo>
                  <a:close/>
                  <a:moveTo>
                    <a:pt x="25" y="64"/>
                  </a:moveTo>
                  <a:cubicBezTo>
                    <a:pt x="25" y="64"/>
                    <a:pt x="25" y="64"/>
                    <a:pt x="25" y="6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3681413" y="4222750"/>
              <a:ext cx="542925" cy="666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3795713" y="3709988"/>
              <a:ext cx="177800" cy="179387"/>
            </a:xfrm>
            <a:custGeom>
              <a:avLst/>
              <a:gdLst/>
              <a:ahLst/>
              <a:cxnLst>
                <a:cxn ang="0">
                  <a:pos x="103" y="61"/>
                </a:cxn>
                <a:cxn ang="0">
                  <a:pos x="97" y="59"/>
                </a:cxn>
                <a:cxn ang="0">
                  <a:pos x="97" y="46"/>
                </a:cxn>
                <a:cxn ang="0">
                  <a:pos x="102" y="44"/>
                </a:cxn>
                <a:cxn ang="0">
                  <a:pos x="105" y="35"/>
                </a:cxn>
                <a:cxn ang="0">
                  <a:pos x="102" y="28"/>
                </a:cxn>
                <a:cxn ang="0">
                  <a:pos x="93" y="24"/>
                </a:cxn>
                <a:cxn ang="0">
                  <a:pos x="88" y="27"/>
                </a:cxn>
                <a:cxn ang="0">
                  <a:pos x="78" y="18"/>
                </a:cxn>
                <a:cxn ang="0">
                  <a:pos x="81" y="13"/>
                </a:cxn>
                <a:cxn ang="0">
                  <a:pos x="76" y="4"/>
                </a:cxn>
                <a:cxn ang="0">
                  <a:pos x="69" y="1"/>
                </a:cxn>
                <a:cxn ang="0">
                  <a:pos x="60" y="5"/>
                </a:cxn>
                <a:cxn ang="0">
                  <a:pos x="58" y="11"/>
                </a:cxn>
                <a:cxn ang="0">
                  <a:pos x="46" y="11"/>
                </a:cxn>
                <a:cxn ang="0">
                  <a:pos x="43" y="6"/>
                </a:cxn>
                <a:cxn ang="0">
                  <a:pos x="34" y="3"/>
                </a:cxn>
                <a:cxn ang="0">
                  <a:pos x="27" y="6"/>
                </a:cxn>
                <a:cxn ang="0">
                  <a:pos x="24" y="15"/>
                </a:cxn>
                <a:cxn ang="0">
                  <a:pos x="26" y="20"/>
                </a:cxn>
                <a:cxn ang="0">
                  <a:pos x="18" y="30"/>
                </a:cxn>
                <a:cxn ang="0">
                  <a:pos x="12" y="28"/>
                </a:cxn>
                <a:cxn ang="0">
                  <a:pos x="3" y="32"/>
                </a:cxn>
                <a:cxn ang="0">
                  <a:pos x="1" y="39"/>
                </a:cxn>
                <a:cxn ang="0">
                  <a:pos x="1" y="44"/>
                </a:cxn>
                <a:cxn ang="0">
                  <a:pos x="5" y="48"/>
                </a:cxn>
                <a:cxn ang="0">
                  <a:pos x="10" y="50"/>
                </a:cxn>
                <a:cxn ang="0">
                  <a:pos x="11" y="62"/>
                </a:cxn>
                <a:cxn ang="0">
                  <a:pos x="5" y="65"/>
                </a:cxn>
                <a:cxn ang="0">
                  <a:pos x="2" y="74"/>
                </a:cxn>
                <a:cxn ang="0">
                  <a:pos x="5" y="81"/>
                </a:cxn>
                <a:cxn ang="0">
                  <a:pos x="14" y="84"/>
                </a:cxn>
                <a:cxn ang="0">
                  <a:pos x="20" y="82"/>
                </a:cxn>
                <a:cxn ang="0">
                  <a:pos x="29" y="90"/>
                </a:cxn>
                <a:cxn ang="0">
                  <a:pos x="27" y="96"/>
                </a:cxn>
                <a:cxn ang="0">
                  <a:pos x="27" y="101"/>
                </a:cxn>
                <a:cxn ang="0">
                  <a:pos x="31" y="105"/>
                </a:cxn>
                <a:cxn ang="0">
                  <a:pos x="38" y="107"/>
                </a:cxn>
                <a:cxn ang="0">
                  <a:pos x="43" y="107"/>
                </a:cxn>
                <a:cxn ang="0">
                  <a:pos x="47" y="103"/>
                </a:cxn>
                <a:cxn ang="0">
                  <a:pos x="49" y="98"/>
                </a:cxn>
                <a:cxn ang="0">
                  <a:pos x="62" y="97"/>
                </a:cxn>
                <a:cxn ang="0">
                  <a:pos x="64" y="103"/>
                </a:cxn>
                <a:cxn ang="0">
                  <a:pos x="73" y="106"/>
                </a:cxn>
                <a:cxn ang="0">
                  <a:pos x="80" y="103"/>
                </a:cxn>
                <a:cxn ang="0">
                  <a:pos x="84" y="94"/>
                </a:cxn>
                <a:cxn ang="0">
                  <a:pos x="81" y="88"/>
                </a:cxn>
                <a:cxn ang="0">
                  <a:pos x="90" y="79"/>
                </a:cxn>
                <a:cxn ang="0">
                  <a:pos x="95" y="81"/>
                </a:cxn>
                <a:cxn ang="0">
                  <a:pos x="101" y="81"/>
                </a:cxn>
                <a:cxn ang="0">
                  <a:pos x="104" y="77"/>
                </a:cxn>
                <a:cxn ang="0">
                  <a:pos x="107" y="70"/>
                </a:cxn>
                <a:cxn ang="0">
                  <a:pos x="103" y="61"/>
                </a:cxn>
                <a:cxn ang="0">
                  <a:pos x="65" y="79"/>
                </a:cxn>
                <a:cxn ang="0">
                  <a:pos x="54" y="81"/>
                </a:cxn>
                <a:cxn ang="0">
                  <a:pos x="29" y="66"/>
                </a:cxn>
                <a:cxn ang="0">
                  <a:pos x="42" y="30"/>
                </a:cxn>
                <a:cxn ang="0">
                  <a:pos x="54" y="27"/>
                </a:cxn>
                <a:cxn ang="0">
                  <a:pos x="78" y="43"/>
                </a:cxn>
                <a:cxn ang="0">
                  <a:pos x="65" y="79"/>
                </a:cxn>
                <a:cxn ang="0">
                  <a:pos x="65" y="79"/>
                </a:cxn>
                <a:cxn ang="0">
                  <a:pos x="65" y="79"/>
                </a:cxn>
              </a:cxnLst>
              <a:rect l="0" t="0" r="r" b="b"/>
              <a:pathLst>
                <a:path w="108" h="108">
                  <a:moveTo>
                    <a:pt x="103" y="61"/>
                  </a:moveTo>
                  <a:cubicBezTo>
                    <a:pt x="97" y="59"/>
                    <a:pt x="97" y="59"/>
                    <a:pt x="97" y="59"/>
                  </a:cubicBezTo>
                  <a:cubicBezTo>
                    <a:pt x="98" y="55"/>
                    <a:pt x="97" y="51"/>
                    <a:pt x="97" y="46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6" y="42"/>
                    <a:pt x="107" y="38"/>
                    <a:pt x="105" y="35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1" y="24"/>
                    <a:pt x="97" y="23"/>
                    <a:pt x="93" y="24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5" y="24"/>
                    <a:pt x="82" y="21"/>
                    <a:pt x="78" y="18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2" y="9"/>
                    <a:pt x="80" y="5"/>
                    <a:pt x="76" y="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2" y="2"/>
                    <a:pt x="60" y="5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4" y="10"/>
                    <a:pt x="50" y="11"/>
                    <a:pt x="46" y="11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2"/>
                    <a:pt x="38" y="1"/>
                    <a:pt x="34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7"/>
                    <a:pt x="22" y="11"/>
                    <a:pt x="24" y="15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3" y="23"/>
                    <a:pt x="20" y="26"/>
                    <a:pt x="18" y="3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26"/>
                    <a:pt x="4" y="28"/>
                    <a:pt x="3" y="32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41"/>
                    <a:pt x="0" y="42"/>
                    <a:pt x="1" y="44"/>
                  </a:cubicBezTo>
                  <a:cubicBezTo>
                    <a:pt x="2" y="46"/>
                    <a:pt x="3" y="47"/>
                    <a:pt x="5" y="48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4"/>
                    <a:pt x="10" y="58"/>
                    <a:pt x="11" y="62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2" y="66"/>
                    <a:pt x="0" y="71"/>
                    <a:pt x="2" y="74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7" y="84"/>
                    <a:pt x="11" y="86"/>
                    <a:pt x="14" y="84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2" y="85"/>
                    <a:pt x="26" y="88"/>
                    <a:pt x="29" y="90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8"/>
                    <a:pt x="26" y="100"/>
                    <a:pt x="27" y="101"/>
                  </a:cubicBezTo>
                  <a:cubicBezTo>
                    <a:pt x="28" y="103"/>
                    <a:pt x="29" y="104"/>
                    <a:pt x="31" y="105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40" y="108"/>
                    <a:pt x="42" y="108"/>
                    <a:pt x="43" y="107"/>
                  </a:cubicBezTo>
                  <a:cubicBezTo>
                    <a:pt x="45" y="107"/>
                    <a:pt x="46" y="105"/>
                    <a:pt x="47" y="103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3" y="98"/>
                    <a:pt x="57" y="98"/>
                    <a:pt x="62" y="97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6" y="106"/>
                    <a:pt x="70" y="108"/>
                    <a:pt x="73" y="106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4" y="101"/>
                    <a:pt x="85" y="97"/>
                    <a:pt x="84" y="94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4" y="86"/>
                    <a:pt x="87" y="82"/>
                    <a:pt x="90" y="79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7" y="82"/>
                    <a:pt x="99" y="82"/>
                    <a:pt x="101" y="81"/>
                  </a:cubicBezTo>
                  <a:cubicBezTo>
                    <a:pt x="102" y="80"/>
                    <a:pt x="104" y="79"/>
                    <a:pt x="104" y="77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8" y="66"/>
                    <a:pt x="106" y="62"/>
                    <a:pt x="103" y="61"/>
                  </a:cubicBezTo>
                  <a:close/>
                  <a:moveTo>
                    <a:pt x="65" y="79"/>
                  </a:moveTo>
                  <a:cubicBezTo>
                    <a:pt x="61" y="81"/>
                    <a:pt x="58" y="81"/>
                    <a:pt x="54" y="81"/>
                  </a:cubicBezTo>
                  <a:cubicBezTo>
                    <a:pt x="43" y="81"/>
                    <a:pt x="33" y="75"/>
                    <a:pt x="29" y="66"/>
                  </a:cubicBezTo>
                  <a:cubicBezTo>
                    <a:pt x="23" y="52"/>
                    <a:pt x="29" y="36"/>
                    <a:pt x="42" y="30"/>
                  </a:cubicBezTo>
                  <a:cubicBezTo>
                    <a:pt x="46" y="28"/>
                    <a:pt x="50" y="27"/>
                    <a:pt x="54" y="27"/>
                  </a:cubicBezTo>
                  <a:cubicBezTo>
                    <a:pt x="64" y="27"/>
                    <a:pt x="74" y="33"/>
                    <a:pt x="78" y="43"/>
                  </a:cubicBezTo>
                  <a:cubicBezTo>
                    <a:pt x="85" y="57"/>
                    <a:pt x="79" y="73"/>
                    <a:pt x="65" y="79"/>
                  </a:cubicBezTo>
                  <a:close/>
                  <a:moveTo>
                    <a:pt x="65" y="79"/>
                  </a:moveTo>
                  <a:cubicBezTo>
                    <a:pt x="65" y="79"/>
                    <a:pt x="65" y="79"/>
                    <a:pt x="65" y="7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204" name="TextBox 13"/>
          <p:cNvSpPr txBox="1"/>
          <p:nvPr/>
        </p:nvSpPr>
        <p:spPr>
          <a:xfrm>
            <a:off x="1746250" y="2768918"/>
            <a:ext cx="14001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Курсы монет</a:t>
            </a:r>
            <a:endParaRPr lang="ru-RU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5" name="TextBox 13"/>
          <p:cNvSpPr txBox="1"/>
          <p:nvPr/>
        </p:nvSpPr>
        <p:spPr>
          <a:xfrm>
            <a:off x="1751013" y="3054668"/>
            <a:ext cx="2801937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Наш бот умеет сообщать актуальные курсы криптовалют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6" name="TextBox 13"/>
          <p:cNvSpPr txBox="1"/>
          <p:nvPr/>
        </p:nvSpPr>
        <p:spPr>
          <a:xfrm>
            <a:off x="1746250" y="3800793"/>
            <a:ext cx="14001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Long/Short</a:t>
            </a: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7" name="TextBox 13"/>
          <p:cNvSpPr txBox="1"/>
          <p:nvPr/>
        </p:nvSpPr>
        <p:spPr>
          <a:xfrm>
            <a:off x="1751013" y="4086543"/>
            <a:ext cx="2801937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Вычисляет соотношение лонгистов и шортистов по заданному таймфрейму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8" name="TextBox 13"/>
          <p:cNvSpPr txBox="1"/>
          <p:nvPr/>
        </p:nvSpPr>
        <p:spPr>
          <a:xfrm>
            <a:off x="1746250" y="4877118"/>
            <a:ext cx="14001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Котики</a:t>
            </a:r>
            <a:endParaRPr lang="ru-RU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9" name="TextBox 13"/>
          <p:cNvSpPr txBox="1"/>
          <p:nvPr/>
        </p:nvSpPr>
        <p:spPr>
          <a:xfrm>
            <a:off x="1751013" y="5162868"/>
            <a:ext cx="2801937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Для снятия напряжения в нашем боте присутствует функция с изображениями самых разных котов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Замещающее содержимое 1" descr="start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2790" y="502285"/>
            <a:ext cx="2839085" cy="585343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Oval 19"/>
          <p:cNvSpPr/>
          <p:nvPr/>
        </p:nvSpPr>
        <p:spPr>
          <a:xfrm>
            <a:off x="855028" y="3793808"/>
            <a:ext cx="711200" cy="715963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23"/>
          <p:cNvGrpSpPr/>
          <p:nvPr/>
        </p:nvGrpSpPr>
        <p:grpSpPr>
          <a:xfrm>
            <a:off x="1044810" y="3989645"/>
            <a:ext cx="397633" cy="339439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9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0" name="Oval 19"/>
          <p:cNvSpPr/>
          <p:nvPr/>
        </p:nvSpPr>
        <p:spPr>
          <a:xfrm>
            <a:off x="865823" y="2737168"/>
            <a:ext cx="711200" cy="715963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" name="Group 23"/>
          <p:cNvGrpSpPr/>
          <p:nvPr/>
        </p:nvGrpSpPr>
        <p:grpSpPr>
          <a:xfrm>
            <a:off x="1049890" y="2925385"/>
            <a:ext cx="397633" cy="339439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52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684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Функции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MoneyLongBot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4" name="TextBox 13"/>
          <p:cNvSpPr txBox="1"/>
          <p:nvPr/>
        </p:nvSpPr>
        <p:spPr>
          <a:xfrm>
            <a:off x="1227455" y="2012950"/>
            <a:ext cx="3629660" cy="6769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altLang="ru-RU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Кнопка </a:t>
            </a:r>
            <a:r>
              <a:rPr lang="en-US" altLang="ru-RU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Price</a:t>
            </a:r>
            <a:endParaRPr lang="en-US" altLang="ru-RU" sz="4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5" name="TextBox 13"/>
          <p:cNvSpPr txBox="1"/>
          <p:nvPr/>
        </p:nvSpPr>
        <p:spPr>
          <a:xfrm>
            <a:off x="1227455" y="3140710"/>
            <a:ext cx="3457575" cy="15386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altLang="ru-RU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Данная кнопка предоставляет вам актуальную информацию о ценах различных монет на 7 самых лучших биржах</a:t>
            </a:r>
            <a:endParaRPr lang="ru-RU" altLang="ru-RU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Изображение 18" descr="pric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1365" y="483235"/>
            <a:ext cx="2839085" cy="589153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684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Функции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MoneyLongBot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4" name="TextBox 13"/>
          <p:cNvSpPr txBox="1"/>
          <p:nvPr/>
        </p:nvSpPr>
        <p:spPr>
          <a:xfrm>
            <a:off x="1176655" y="1544320"/>
            <a:ext cx="5722620" cy="13538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altLang="ru-RU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Кнопка </a:t>
            </a:r>
            <a:r>
              <a:rPr lang="en-US" altLang="ru-RU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Longs&amp;Shorts</a:t>
            </a:r>
            <a:endParaRPr lang="en-US" altLang="ru-RU" sz="4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5" name="TextBox 13"/>
          <p:cNvSpPr txBox="1"/>
          <p:nvPr/>
        </p:nvSpPr>
        <p:spPr>
          <a:xfrm>
            <a:off x="1227455" y="3140710"/>
            <a:ext cx="3457575" cy="18465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altLang="ru-RU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При нажатии этой кнопки вы увидите результат соотношения позиций </a:t>
            </a:r>
            <a:r>
              <a:rPr lang="en-US" altLang="ru-RU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Long</a:t>
            </a:r>
            <a:r>
              <a:rPr lang="ru-RU" altLang="ru-RU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и </a:t>
            </a:r>
            <a:r>
              <a:rPr lang="en-US" altLang="ru-RU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Short </a:t>
            </a:r>
            <a:r>
              <a:rPr lang="ru-RU" altLang="ru-RU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 рынке, а также можно самостоятельно выбрать таймфрейм</a:t>
            </a:r>
            <a:endParaRPr lang="en-US" altLang="ru-RU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Замещающее содержимое 1" descr="NewLong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4330" y="365125"/>
            <a:ext cx="2955925" cy="6076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7" name="Изображение 6" descr="timeframe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460" y="365125"/>
            <a:ext cx="2941955" cy="6076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684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Функции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MoneyLongBot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4" name="TextBox 13"/>
          <p:cNvSpPr txBox="1"/>
          <p:nvPr/>
        </p:nvSpPr>
        <p:spPr>
          <a:xfrm>
            <a:off x="1227455" y="2012950"/>
            <a:ext cx="3629660" cy="6769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altLang="ru-RU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Кнопка </a:t>
            </a:r>
            <a:r>
              <a:rPr lang="en-US" altLang="ru-RU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Cat</a:t>
            </a:r>
            <a:endParaRPr lang="en-US" altLang="ru-RU" sz="4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5" name="TextBox 13"/>
          <p:cNvSpPr txBox="1"/>
          <p:nvPr/>
        </p:nvSpPr>
        <p:spPr>
          <a:xfrm>
            <a:off x="1227455" y="3140710"/>
            <a:ext cx="3457575" cy="21539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ru-RU" altLang="ru-RU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Самая милая функция в нашем боте. При нажатии на эту кнопку, вы сможете немного отдохнуть, посмотрев на фотографии котов и кошек разных пород и размеров.</a:t>
            </a:r>
            <a:endParaRPr lang="ru-RU" altLang="ru-RU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Замещающее содержимое 1" descr="cats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01840" y="482600"/>
            <a:ext cx="2857500" cy="58921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4"/>
          <p:cNvSpPr txBox="1"/>
          <p:nvPr/>
        </p:nvSpPr>
        <p:spPr>
          <a:xfrm>
            <a:off x="3971925" y="1822450"/>
            <a:ext cx="1603375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4" name="文本框 34"/>
          <p:cNvSpPr txBox="1"/>
          <p:nvPr/>
        </p:nvSpPr>
        <p:spPr>
          <a:xfrm>
            <a:off x="6013292" y="3838575"/>
            <a:ext cx="29171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MoneyLongBot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7002463" y="0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452563" y="42640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38"/>
          <p:cNvSpPr txBox="1"/>
          <p:nvPr/>
        </p:nvSpPr>
        <p:spPr>
          <a:xfrm>
            <a:off x="6013450" y="3316288"/>
            <a:ext cx="248094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sz="2800" dirty="0">
                <a:solidFill>
                  <a:srgbClr val="30302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В заключение</a:t>
            </a:r>
            <a:endParaRPr lang="ru-RU" altLang="zh-CN" sz="2800" dirty="0">
              <a:solidFill>
                <a:srgbClr val="30302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直角三角形 39"/>
          <p:cNvSpPr/>
          <p:nvPr/>
        </p:nvSpPr>
        <p:spPr>
          <a:xfrm flipH="1">
            <a:off x="1446213" y="4241800"/>
            <a:ext cx="1512888" cy="2601913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WPS Presentation</Application>
  <PresentationFormat/>
  <Paragraphs>76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Alexandr</cp:lastModifiedBy>
  <cp:revision>31</cp:revision>
  <dcterms:created xsi:type="dcterms:W3CDTF">2015-07-07T12:57:00Z</dcterms:created>
  <dcterms:modified xsi:type="dcterms:W3CDTF">2023-05-03T16:35:42Z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A94B3252DE414B269F839D37FD4BB990</vt:lpwstr>
  </property>
</Properties>
</file>