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5" r:id="rId5"/>
    <p:sldId id="259" r:id="rId6"/>
    <p:sldId id="263" r:id="rId7"/>
    <p:sldId id="260" r:id="rId8"/>
    <p:sldId id="261" r:id="rId9"/>
    <p:sldId id="262" r:id="rId10"/>
    <p:sldId id="264" r:id="rId11"/>
    <p:sldId id="266" r:id="rId12"/>
    <p:sldId id="267"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F846FC-4F93-4A79-ACD4-A13EB00832DA}"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6C2216F1-BBBD-4CCC-8A82-7505B9C485DA}">
      <dgm:prSet/>
      <dgm:spPr/>
      <dgm:t>
        <a:bodyPr/>
        <a:lstStyle/>
        <a:p>
          <a:pPr>
            <a:defRPr cap="all"/>
          </a:pPr>
          <a:r>
            <a:rPr lang="ru-RU"/>
            <a:t>Программа содержит карту, которая отображает жилые дома в сайсарском полигоне и количество фактически проживающих в них людей. </a:t>
          </a:r>
          <a:endParaRPr lang="en-US"/>
        </a:p>
      </dgm:t>
    </dgm:pt>
    <dgm:pt modelId="{D06A5EB1-93AF-4811-A20E-74496FDB9998}" type="parTrans" cxnId="{2BCC7FE5-73A7-4E21-A71D-6E9BE93E00E8}">
      <dgm:prSet/>
      <dgm:spPr/>
      <dgm:t>
        <a:bodyPr/>
        <a:lstStyle/>
        <a:p>
          <a:endParaRPr lang="en-US"/>
        </a:p>
      </dgm:t>
    </dgm:pt>
    <dgm:pt modelId="{2B23F334-663E-4A3B-B987-E05B47EECBA3}" type="sibTrans" cxnId="{2BCC7FE5-73A7-4E21-A71D-6E9BE93E00E8}">
      <dgm:prSet/>
      <dgm:spPr/>
      <dgm:t>
        <a:bodyPr/>
        <a:lstStyle/>
        <a:p>
          <a:endParaRPr lang="en-US"/>
        </a:p>
      </dgm:t>
    </dgm:pt>
    <dgm:pt modelId="{2F8B6FD1-7089-46B7-85A0-1C25A5E7ED5C}">
      <dgm:prSet/>
      <dgm:spPr/>
      <dgm:t>
        <a:bodyPr/>
        <a:lstStyle/>
        <a:p>
          <a:pPr>
            <a:defRPr cap="all"/>
          </a:pPr>
          <a:r>
            <a:rPr lang="ru-RU"/>
            <a:t>Вычисление фактического количества жителей производится путем деления общего количества потребленных ресурсов по электричеству и воде из датчиков на среднее количество потребляемых ресурсов на человека. Так получаются приблизительные данные по количеству людей, проживающих в квартире. </a:t>
          </a:r>
          <a:endParaRPr lang="en-US"/>
        </a:p>
      </dgm:t>
    </dgm:pt>
    <dgm:pt modelId="{472012BF-4D60-4592-A5E4-D11A7A6DA314}" type="parTrans" cxnId="{D05FDBB1-4332-4EA7-BF32-DD45F5F73641}">
      <dgm:prSet/>
      <dgm:spPr/>
      <dgm:t>
        <a:bodyPr/>
        <a:lstStyle/>
        <a:p>
          <a:endParaRPr lang="en-US"/>
        </a:p>
      </dgm:t>
    </dgm:pt>
    <dgm:pt modelId="{1D5B1680-E356-4DDF-AF18-46E92C9376B2}" type="sibTrans" cxnId="{D05FDBB1-4332-4EA7-BF32-DD45F5F73641}">
      <dgm:prSet/>
      <dgm:spPr/>
      <dgm:t>
        <a:bodyPr/>
        <a:lstStyle/>
        <a:p>
          <a:endParaRPr lang="en-US"/>
        </a:p>
      </dgm:t>
    </dgm:pt>
    <dgm:pt modelId="{92ED7A0B-C0B0-4272-BCBF-EE9142FE999F}">
      <dgm:prSet/>
      <dgm:spPr/>
      <dgm:t>
        <a:bodyPr/>
        <a:lstStyle/>
        <a:p>
          <a:pPr>
            <a:defRPr cap="all"/>
          </a:pPr>
          <a:r>
            <a:rPr lang="ru-RU"/>
            <a:t>Программа также имеет функцию вычисления и просмотра данных по потенциальной выгоде, которую может получить управляющая компания, если бы знала фактические данные по числу жителей в домах.</a:t>
          </a:r>
          <a:endParaRPr lang="en-US"/>
        </a:p>
      </dgm:t>
    </dgm:pt>
    <dgm:pt modelId="{031D5ED0-2299-498C-BAC2-8E50CF896DB5}" type="parTrans" cxnId="{4F03E524-16D5-41B2-BBEE-CC59C0AF1C86}">
      <dgm:prSet/>
      <dgm:spPr/>
      <dgm:t>
        <a:bodyPr/>
        <a:lstStyle/>
        <a:p>
          <a:endParaRPr lang="en-US"/>
        </a:p>
      </dgm:t>
    </dgm:pt>
    <dgm:pt modelId="{7E869E61-56DB-4E14-AA82-E0263E2C55B9}" type="sibTrans" cxnId="{4F03E524-16D5-41B2-BBEE-CC59C0AF1C86}">
      <dgm:prSet/>
      <dgm:spPr/>
      <dgm:t>
        <a:bodyPr/>
        <a:lstStyle/>
        <a:p>
          <a:endParaRPr lang="en-US"/>
        </a:p>
      </dgm:t>
    </dgm:pt>
    <dgm:pt modelId="{EE958433-E2D8-48A2-878F-19263451585A}" type="pres">
      <dgm:prSet presAssocID="{9CF846FC-4F93-4A79-ACD4-A13EB00832DA}" presName="root" presStyleCnt="0">
        <dgm:presLayoutVars>
          <dgm:dir/>
          <dgm:resizeHandles val="exact"/>
        </dgm:presLayoutVars>
      </dgm:prSet>
      <dgm:spPr/>
    </dgm:pt>
    <dgm:pt modelId="{5C9563B9-5F9E-4877-92CD-6EB96555B28F}" type="pres">
      <dgm:prSet presAssocID="{6C2216F1-BBBD-4CCC-8A82-7505B9C485DA}" presName="compNode" presStyleCnt="0"/>
      <dgm:spPr/>
    </dgm:pt>
    <dgm:pt modelId="{543539E7-5522-408B-B61A-2F574C165447}" type="pres">
      <dgm:prSet presAssocID="{6C2216F1-BBBD-4CCC-8A82-7505B9C485DA}" presName="iconBgRect" presStyleLbl="bgShp" presStyleIdx="0" presStyleCnt="3"/>
      <dgm:spPr/>
    </dgm:pt>
    <dgm:pt modelId="{E2B2EE6A-0255-4A68-9799-CA45A8C994DE}" type="pres">
      <dgm:prSet presAssocID="{6C2216F1-BBBD-4CCC-8A82-7505B9C485D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Дом"/>
        </a:ext>
      </dgm:extLst>
    </dgm:pt>
    <dgm:pt modelId="{5101BF82-83B9-4A5A-B54F-1C107E79B630}" type="pres">
      <dgm:prSet presAssocID="{6C2216F1-BBBD-4CCC-8A82-7505B9C485DA}" presName="spaceRect" presStyleCnt="0"/>
      <dgm:spPr/>
    </dgm:pt>
    <dgm:pt modelId="{6C283DD4-394B-4ED5-ADA7-302265C2FB96}" type="pres">
      <dgm:prSet presAssocID="{6C2216F1-BBBD-4CCC-8A82-7505B9C485DA}" presName="textRect" presStyleLbl="revTx" presStyleIdx="0" presStyleCnt="3">
        <dgm:presLayoutVars>
          <dgm:chMax val="1"/>
          <dgm:chPref val="1"/>
        </dgm:presLayoutVars>
      </dgm:prSet>
      <dgm:spPr/>
    </dgm:pt>
    <dgm:pt modelId="{31FABA3F-4ACD-4C8F-9DE0-44008B7EBCCA}" type="pres">
      <dgm:prSet presAssocID="{2B23F334-663E-4A3B-B987-E05B47EECBA3}" presName="sibTrans" presStyleCnt="0"/>
      <dgm:spPr/>
    </dgm:pt>
    <dgm:pt modelId="{AAFE5D46-685F-4C36-9591-643DAEDE368F}" type="pres">
      <dgm:prSet presAssocID="{2F8B6FD1-7089-46B7-85A0-1C25A5E7ED5C}" presName="compNode" presStyleCnt="0"/>
      <dgm:spPr/>
    </dgm:pt>
    <dgm:pt modelId="{28A1A9C6-EAE8-41A1-AEE2-32182E3B95A6}" type="pres">
      <dgm:prSet presAssocID="{2F8B6FD1-7089-46B7-85A0-1C25A5E7ED5C}" presName="iconBgRect" presStyleLbl="bgShp" presStyleIdx="1" presStyleCnt="3"/>
      <dgm:spPr/>
    </dgm:pt>
    <dgm:pt modelId="{B8AFC8AF-D981-48C0-A7A7-5C9C61E1D495}" type="pres">
      <dgm:prSet presAssocID="{2F8B6FD1-7089-46B7-85A0-1C25A5E7ED5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Флажок"/>
        </a:ext>
      </dgm:extLst>
    </dgm:pt>
    <dgm:pt modelId="{5D221A37-149C-4DBE-893B-4D403070EF86}" type="pres">
      <dgm:prSet presAssocID="{2F8B6FD1-7089-46B7-85A0-1C25A5E7ED5C}" presName="spaceRect" presStyleCnt="0"/>
      <dgm:spPr/>
    </dgm:pt>
    <dgm:pt modelId="{520DB4D6-36B9-4B57-AF17-DA77A014635C}" type="pres">
      <dgm:prSet presAssocID="{2F8B6FD1-7089-46B7-85A0-1C25A5E7ED5C}" presName="textRect" presStyleLbl="revTx" presStyleIdx="1" presStyleCnt="3">
        <dgm:presLayoutVars>
          <dgm:chMax val="1"/>
          <dgm:chPref val="1"/>
        </dgm:presLayoutVars>
      </dgm:prSet>
      <dgm:spPr/>
    </dgm:pt>
    <dgm:pt modelId="{3D2EA8AD-7A92-4278-A764-7568F9704F30}" type="pres">
      <dgm:prSet presAssocID="{1D5B1680-E356-4DDF-AF18-46E92C9376B2}" presName="sibTrans" presStyleCnt="0"/>
      <dgm:spPr/>
    </dgm:pt>
    <dgm:pt modelId="{8448EE21-4DF2-481C-82A2-75F459F1770E}" type="pres">
      <dgm:prSet presAssocID="{92ED7A0B-C0B0-4272-BCBF-EE9142FE999F}" presName="compNode" presStyleCnt="0"/>
      <dgm:spPr/>
    </dgm:pt>
    <dgm:pt modelId="{FC2CD98F-31F3-4CA7-B8DE-54CEE73EB05C}" type="pres">
      <dgm:prSet presAssocID="{92ED7A0B-C0B0-4272-BCBF-EE9142FE999F}" presName="iconBgRect" presStyleLbl="bgShp" presStyleIdx="2" presStyleCnt="3"/>
      <dgm:spPr/>
    </dgm:pt>
    <dgm:pt modelId="{0162C69A-017C-4387-9CAC-6AC8A782C172}" type="pres">
      <dgm:prSet presAssocID="{92ED7A0B-C0B0-4272-BCBF-EE9142FE999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Процессор"/>
        </a:ext>
      </dgm:extLst>
    </dgm:pt>
    <dgm:pt modelId="{AD9EF772-56C0-48A6-AC40-238999998204}" type="pres">
      <dgm:prSet presAssocID="{92ED7A0B-C0B0-4272-BCBF-EE9142FE999F}" presName="spaceRect" presStyleCnt="0"/>
      <dgm:spPr/>
    </dgm:pt>
    <dgm:pt modelId="{C4E5EB30-384B-461C-8A28-A405016FB6EE}" type="pres">
      <dgm:prSet presAssocID="{92ED7A0B-C0B0-4272-BCBF-EE9142FE999F}" presName="textRect" presStyleLbl="revTx" presStyleIdx="2" presStyleCnt="3">
        <dgm:presLayoutVars>
          <dgm:chMax val="1"/>
          <dgm:chPref val="1"/>
        </dgm:presLayoutVars>
      </dgm:prSet>
      <dgm:spPr/>
    </dgm:pt>
  </dgm:ptLst>
  <dgm:cxnLst>
    <dgm:cxn modelId="{B683C706-1DDE-4799-B420-6AB53D6D1AD7}" type="presOf" srcId="{6C2216F1-BBBD-4CCC-8A82-7505B9C485DA}" destId="{6C283DD4-394B-4ED5-ADA7-302265C2FB96}" srcOrd="0" destOrd="0" presId="urn:microsoft.com/office/officeart/2018/5/layout/IconCircleLabelList"/>
    <dgm:cxn modelId="{89115E20-D7E2-4E63-AB61-FE5FC0D21A4E}" type="presOf" srcId="{92ED7A0B-C0B0-4272-BCBF-EE9142FE999F}" destId="{C4E5EB30-384B-461C-8A28-A405016FB6EE}" srcOrd="0" destOrd="0" presId="urn:microsoft.com/office/officeart/2018/5/layout/IconCircleLabelList"/>
    <dgm:cxn modelId="{4F03E524-16D5-41B2-BBEE-CC59C0AF1C86}" srcId="{9CF846FC-4F93-4A79-ACD4-A13EB00832DA}" destId="{92ED7A0B-C0B0-4272-BCBF-EE9142FE999F}" srcOrd="2" destOrd="0" parTransId="{031D5ED0-2299-498C-BAC2-8E50CF896DB5}" sibTransId="{7E869E61-56DB-4E14-AA82-E0263E2C55B9}"/>
    <dgm:cxn modelId="{30853B5B-25AC-4856-840A-2616CFD80A73}" type="presOf" srcId="{9CF846FC-4F93-4A79-ACD4-A13EB00832DA}" destId="{EE958433-E2D8-48A2-878F-19263451585A}" srcOrd="0" destOrd="0" presId="urn:microsoft.com/office/officeart/2018/5/layout/IconCircleLabelList"/>
    <dgm:cxn modelId="{6EFFDAA9-18C0-4FF3-AB7C-A20E156A7AA6}" type="presOf" srcId="{2F8B6FD1-7089-46B7-85A0-1C25A5E7ED5C}" destId="{520DB4D6-36B9-4B57-AF17-DA77A014635C}" srcOrd="0" destOrd="0" presId="urn:microsoft.com/office/officeart/2018/5/layout/IconCircleLabelList"/>
    <dgm:cxn modelId="{D05FDBB1-4332-4EA7-BF32-DD45F5F73641}" srcId="{9CF846FC-4F93-4A79-ACD4-A13EB00832DA}" destId="{2F8B6FD1-7089-46B7-85A0-1C25A5E7ED5C}" srcOrd="1" destOrd="0" parTransId="{472012BF-4D60-4592-A5E4-D11A7A6DA314}" sibTransId="{1D5B1680-E356-4DDF-AF18-46E92C9376B2}"/>
    <dgm:cxn modelId="{2BCC7FE5-73A7-4E21-A71D-6E9BE93E00E8}" srcId="{9CF846FC-4F93-4A79-ACD4-A13EB00832DA}" destId="{6C2216F1-BBBD-4CCC-8A82-7505B9C485DA}" srcOrd="0" destOrd="0" parTransId="{D06A5EB1-93AF-4811-A20E-74496FDB9998}" sibTransId="{2B23F334-663E-4A3B-B987-E05B47EECBA3}"/>
    <dgm:cxn modelId="{E72B441B-12B8-47AF-9082-58E36A795914}" type="presParOf" srcId="{EE958433-E2D8-48A2-878F-19263451585A}" destId="{5C9563B9-5F9E-4877-92CD-6EB96555B28F}" srcOrd="0" destOrd="0" presId="urn:microsoft.com/office/officeart/2018/5/layout/IconCircleLabelList"/>
    <dgm:cxn modelId="{01AD4DF0-67D0-49E0-A54E-90B9764A95B0}" type="presParOf" srcId="{5C9563B9-5F9E-4877-92CD-6EB96555B28F}" destId="{543539E7-5522-408B-B61A-2F574C165447}" srcOrd="0" destOrd="0" presId="urn:microsoft.com/office/officeart/2018/5/layout/IconCircleLabelList"/>
    <dgm:cxn modelId="{6E623070-A485-4FE3-90A3-DA0BA3115396}" type="presParOf" srcId="{5C9563B9-5F9E-4877-92CD-6EB96555B28F}" destId="{E2B2EE6A-0255-4A68-9799-CA45A8C994DE}" srcOrd="1" destOrd="0" presId="urn:microsoft.com/office/officeart/2018/5/layout/IconCircleLabelList"/>
    <dgm:cxn modelId="{FE712575-8498-4BB1-B52A-C3E35F83C049}" type="presParOf" srcId="{5C9563B9-5F9E-4877-92CD-6EB96555B28F}" destId="{5101BF82-83B9-4A5A-B54F-1C107E79B630}" srcOrd="2" destOrd="0" presId="urn:microsoft.com/office/officeart/2018/5/layout/IconCircleLabelList"/>
    <dgm:cxn modelId="{482EC2DE-9974-4002-8B5B-12CF0718FBE2}" type="presParOf" srcId="{5C9563B9-5F9E-4877-92CD-6EB96555B28F}" destId="{6C283DD4-394B-4ED5-ADA7-302265C2FB96}" srcOrd="3" destOrd="0" presId="urn:microsoft.com/office/officeart/2018/5/layout/IconCircleLabelList"/>
    <dgm:cxn modelId="{02AF8BE7-83FA-45E8-AC0D-C12F6C8F7120}" type="presParOf" srcId="{EE958433-E2D8-48A2-878F-19263451585A}" destId="{31FABA3F-4ACD-4C8F-9DE0-44008B7EBCCA}" srcOrd="1" destOrd="0" presId="urn:microsoft.com/office/officeart/2018/5/layout/IconCircleLabelList"/>
    <dgm:cxn modelId="{8F7A5053-EABF-48B9-AC1B-8AF5642A70FF}" type="presParOf" srcId="{EE958433-E2D8-48A2-878F-19263451585A}" destId="{AAFE5D46-685F-4C36-9591-643DAEDE368F}" srcOrd="2" destOrd="0" presId="urn:microsoft.com/office/officeart/2018/5/layout/IconCircleLabelList"/>
    <dgm:cxn modelId="{B5154DE5-8BB2-4ADA-A6F4-287EC9494297}" type="presParOf" srcId="{AAFE5D46-685F-4C36-9591-643DAEDE368F}" destId="{28A1A9C6-EAE8-41A1-AEE2-32182E3B95A6}" srcOrd="0" destOrd="0" presId="urn:microsoft.com/office/officeart/2018/5/layout/IconCircleLabelList"/>
    <dgm:cxn modelId="{A209E725-D24D-4143-ABBA-1F121BD6835D}" type="presParOf" srcId="{AAFE5D46-685F-4C36-9591-643DAEDE368F}" destId="{B8AFC8AF-D981-48C0-A7A7-5C9C61E1D495}" srcOrd="1" destOrd="0" presId="urn:microsoft.com/office/officeart/2018/5/layout/IconCircleLabelList"/>
    <dgm:cxn modelId="{D80DF640-2F4D-412A-AFAF-0E2555689389}" type="presParOf" srcId="{AAFE5D46-685F-4C36-9591-643DAEDE368F}" destId="{5D221A37-149C-4DBE-893B-4D403070EF86}" srcOrd="2" destOrd="0" presId="urn:microsoft.com/office/officeart/2018/5/layout/IconCircleLabelList"/>
    <dgm:cxn modelId="{0CD47643-5EAA-4294-B176-13D4E0C7C1A7}" type="presParOf" srcId="{AAFE5D46-685F-4C36-9591-643DAEDE368F}" destId="{520DB4D6-36B9-4B57-AF17-DA77A014635C}" srcOrd="3" destOrd="0" presId="urn:microsoft.com/office/officeart/2018/5/layout/IconCircleLabelList"/>
    <dgm:cxn modelId="{7B8739F1-C556-4AFC-8FC5-0F792D73FC88}" type="presParOf" srcId="{EE958433-E2D8-48A2-878F-19263451585A}" destId="{3D2EA8AD-7A92-4278-A764-7568F9704F30}" srcOrd="3" destOrd="0" presId="urn:microsoft.com/office/officeart/2018/5/layout/IconCircleLabelList"/>
    <dgm:cxn modelId="{C1B23A3E-9217-4272-ADD8-ACDC8972EE32}" type="presParOf" srcId="{EE958433-E2D8-48A2-878F-19263451585A}" destId="{8448EE21-4DF2-481C-82A2-75F459F1770E}" srcOrd="4" destOrd="0" presId="urn:microsoft.com/office/officeart/2018/5/layout/IconCircleLabelList"/>
    <dgm:cxn modelId="{2866EA6D-F6E7-4826-89E9-C648AB3378FB}" type="presParOf" srcId="{8448EE21-4DF2-481C-82A2-75F459F1770E}" destId="{FC2CD98F-31F3-4CA7-B8DE-54CEE73EB05C}" srcOrd="0" destOrd="0" presId="urn:microsoft.com/office/officeart/2018/5/layout/IconCircleLabelList"/>
    <dgm:cxn modelId="{ED872451-9182-40D3-9CCA-99F2C3DD8709}" type="presParOf" srcId="{8448EE21-4DF2-481C-82A2-75F459F1770E}" destId="{0162C69A-017C-4387-9CAC-6AC8A782C172}" srcOrd="1" destOrd="0" presId="urn:microsoft.com/office/officeart/2018/5/layout/IconCircleLabelList"/>
    <dgm:cxn modelId="{BF3A4F43-4DF0-40C6-884A-2C7AF8453025}" type="presParOf" srcId="{8448EE21-4DF2-481C-82A2-75F459F1770E}" destId="{AD9EF772-56C0-48A6-AC40-238999998204}" srcOrd="2" destOrd="0" presId="urn:microsoft.com/office/officeart/2018/5/layout/IconCircleLabelList"/>
    <dgm:cxn modelId="{583614C2-F374-4B5C-BDBF-909E0620D520}" type="presParOf" srcId="{8448EE21-4DF2-481C-82A2-75F459F1770E}" destId="{C4E5EB30-384B-461C-8A28-A405016FB6E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A25A59-EFF5-4144-8FED-9E5E1DCAAE49}"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1DAA9DF9-A4E3-420A-9998-BC4CF004CDC1}">
      <dgm:prSet/>
      <dgm:spPr/>
      <dgm:t>
        <a:bodyPr/>
        <a:lstStyle/>
        <a:p>
          <a:r>
            <a:rPr lang="ru-RU"/>
            <a:t>Вычисление выгоды для УК</a:t>
          </a:r>
          <a:endParaRPr lang="en-US"/>
        </a:p>
      </dgm:t>
    </dgm:pt>
    <dgm:pt modelId="{8C743C74-0CE9-44CF-8A0A-FDE7F3889E9D}" type="parTrans" cxnId="{204D980A-0EFF-4F33-84CC-36C039347934}">
      <dgm:prSet/>
      <dgm:spPr/>
      <dgm:t>
        <a:bodyPr/>
        <a:lstStyle/>
        <a:p>
          <a:endParaRPr lang="en-US"/>
        </a:p>
      </dgm:t>
    </dgm:pt>
    <dgm:pt modelId="{E609D5E4-30AA-4314-8E74-C27E2DAF96B7}" type="sibTrans" cxnId="{204D980A-0EFF-4F33-84CC-36C039347934}">
      <dgm:prSet/>
      <dgm:spPr/>
      <dgm:t>
        <a:bodyPr/>
        <a:lstStyle/>
        <a:p>
          <a:endParaRPr lang="en-US"/>
        </a:p>
      </dgm:t>
    </dgm:pt>
    <dgm:pt modelId="{A41D17FE-D2C5-4492-8847-DF751D5F4A57}">
      <dgm:prSet/>
      <dgm:spPr/>
      <dgm:t>
        <a:bodyPr/>
        <a:lstStyle/>
        <a:p>
          <a:r>
            <a:rPr lang="ru-RU"/>
            <a:t>Вычисление фактического количества людей по показаниям счетчиков воды и электричества</a:t>
          </a:r>
          <a:endParaRPr lang="en-US"/>
        </a:p>
      </dgm:t>
    </dgm:pt>
    <dgm:pt modelId="{7D25D7E4-F933-42B7-B1F5-6135820A1C95}" type="parTrans" cxnId="{6D6CFF53-4E00-4FB8-A91B-D89AF18B661D}">
      <dgm:prSet/>
      <dgm:spPr/>
      <dgm:t>
        <a:bodyPr/>
        <a:lstStyle/>
        <a:p>
          <a:endParaRPr lang="en-US"/>
        </a:p>
      </dgm:t>
    </dgm:pt>
    <dgm:pt modelId="{DC817C98-2E7E-42E7-BA9D-E9ABA381C6E5}" type="sibTrans" cxnId="{6D6CFF53-4E00-4FB8-A91B-D89AF18B661D}">
      <dgm:prSet/>
      <dgm:spPr/>
      <dgm:t>
        <a:bodyPr/>
        <a:lstStyle/>
        <a:p>
          <a:endParaRPr lang="en-US"/>
        </a:p>
      </dgm:t>
    </dgm:pt>
    <dgm:pt modelId="{F9792509-CB4F-4811-A3F9-E7D549087A0C}">
      <dgm:prSet/>
      <dgm:spPr/>
      <dgm:t>
        <a:bodyPr/>
        <a:lstStyle/>
        <a:p>
          <a:r>
            <a:rPr lang="ru-RU"/>
            <a:t>Просмотр карты</a:t>
          </a:r>
          <a:endParaRPr lang="en-US"/>
        </a:p>
      </dgm:t>
    </dgm:pt>
    <dgm:pt modelId="{605EC076-1E9B-4A02-A490-F6926DB34C4C}" type="parTrans" cxnId="{152A0F64-8B75-4A66-AE6A-B8A8CCCE606A}">
      <dgm:prSet/>
      <dgm:spPr/>
      <dgm:t>
        <a:bodyPr/>
        <a:lstStyle/>
        <a:p>
          <a:endParaRPr lang="en-US"/>
        </a:p>
      </dgm:t>
    </dgm:pt>
    <dgm:pt modelId="{B73D3FE3-90E9-469B-A231-364A474F6C12}" type="sibTrans" cxnId="{152A0F64-8B75-4A66-AE6A-B8A8CCCE606A}">
      <dgm:prSet/>
      <dgm:spPr/>
      <dgm:t>
        <a:bodyPr/>
        <a:lstStyle/>
        <a:p>
          <a:endParaRPr lang="en-US"/>
        </a:p>
      </dgm:t>
    </dgm:pt>
    <dgm:pt modelId="{9C33C4A0-65EE-482D-8DCB-531C2AE43007}">
      <dgm:prSet/>
      <dgm:spPr/>
      <dgm:t>
        <a:bodyPr/>
        <a:lstStyle/>
        <a:p>
          <a:r>
            <a:rPr lang="ru-RU"/>
            <a:t>Отображение фактического числа людей по жилым домам на карте</a:t>
          </a:r>
          <a:endParaRPr lang="en-US"/>
        </a:p>
      </dgm:t>
    </dgm:pt>
    <dgm:pt modelId="{1AD02717-F079-49EB-B0FD-314E0DE0B8B5}" type="parTrans" cxnId="{6261EEED-D29D-4519-8EC2-9F9DDE286BC3}">
      <dgm:prSet/>
      <dgm:spPr/>
      <dgm:t>
        <a:bodyPr/>
        <a:lstStyle/>
        <a:p>
          <a:endParaRPr lang="en-US"/>
        </a:p>
      </dgm:t>
    </dgm:pt>
    <dgm:pt modelId="{C598BA45-B7AD-4B5D-B466-907991D62ED6}" type="sibTrans" cxnId="{6261EEED-D29D-4519-8EC2-9F9DDE286BC3}">
      <dgm:prSet/>
      <dgm:spPr/>
      <dgm:t>
        <a:bodyPr/>
        <a:lstStyle/>
        <a:p>
          <a:endParaRPr lang="en-US"/>
        </a:p>
      </dgm:t>
    </dgm:pt>
    <dgm:pt modelId="{59D39B7D-A649-410B-949C-1943DEB5B126}">
      <dgm:prSet/>
      <dgm:spPr/>
      <dgm:t>
        <a:bodyPr/>
        <a:lstStyle/>
        <a:p>
          <a:r>
            <a:rPr lang="ru-RU"/>
            <a:t>Просмотр и редактирование таблиц</a:t>
          </a:r>
          <a:endParaRPr lang="en-US"/>
        </a:p>
      </dgm:t>
    </dgm:pt>
    <dgm:pt modelId="{01927D86-42A5-4A2D-92C0-22984F80FC9B}" type="parTrans" cxnId="{BA38BB8C-0FF3-46ED-902D-4A9A9EE1ECD4}">
      <dgm:prSet/>
      <dgm:spPr/>
      <dgm:t>
        <a:bodyPr/>
        <a:lstStyle/>
        <a:p>
          <a:endParaRPr lang="en-US"/>
        </a:p>
      </dgm:t>
    </dgm:pt>
    <dgm:pt modelId="{39CADEC6-9300-4805-B9D5-F5FBBCBECF78}" type="sibTrans" cxnId="{BA38BB8C-0FF3-46ED-902D-4A9A9EE1ECD4}">
      <dgm:prSet/>
      <dgm:spPr/>
      <dgm:t>
        <a:bodyPr/>
        <a:lstStyle/>
        <a:p>
          <a:endParaRPr lang="en-US"/>
        </a:p>
      </dgm:t>
    </dgm:pt>
    <dgm:pt modelId="{D3A66414-293D-406A-A2D7-AAF7FA9D8E5F}">
      <dgm:prSet/>
      <dgm:spPr/>
      <dgm:t>
        <a:bodyPr/>
        <a:lstStyle/>
        <a:p>
          <a:r>
            <a:rPr lang="ru-RU"/>
            <a:t>Экспорт таблиц в </a:t>
          </a:r>
          <a:r>
            <a:rPr lang="en-US"/>
            <a:t>Excel</a:t>
          </a:r>
        </a:p>
      </dgm:t>
    </dgm:pt>
    <dgm:pt modelId="{440B86D4-A1C0-444B-B3EE-7FB26B4B38A4}" type="parTrans" cxnId="{AE96A9D5-2A7A-4ED6-92D8-D1D173E3735E}">
      <dgm:prSet/>
      <dgm:spPr/>
      <dgm:t>
        <a:bodyPr/>
        <a:lstStyle/>
        <a:p>
          <a:endParaRPr lang="en-US"/>
        </a:p>
      </dgm:t>
    </dgm:pt>
    <dgm:pt modelId="{81F38309-DE37-4476-9E17-E3FF0EE57735}" type="sibTrans" cxnId="{AE96A9D5-2A7A-4ED6-92D8-D1D173E3735E}">
      <dgm:prSet/>
      <dgm:spPr/>
      <dgm:t>
        <a:bodyPr/>
        <a:lstStyle/>
        <a:p>
          <a:endParaRPr lang="en-US"/>
        </a:p>
      </dgm:t>
    </dgm:pt>
    <dgm:pt modelId="{5063EFC8-799E-4766-80E5-4AE36F7517C4}" type="pres">
      <dgm:prSet presAssocID="{F9A25A59-EFF5-4144-8FED-9E5E1DCAAE49}" presName="Name0" presStyleCnt="0">
        <dgm:presLayoutVars>
          <dgm:dir/>
          <dgm:animLvl val="lvl"/>
          <dgm:resizeHandles val="exact"/>
        </dgm:presLayoutVars>
      </dgm:prSet>
      <dgm:spPr/>
    </dgm:pt>
    <dgm:pt modelId="{D83438DD-326E-49B3-B77B-63A018AD94AE}" type="pres">
      <dgm:prSet presAssocID="{1DAA9DF9-A4E3-420A-9998-BC4CF004CDC1}" presName="linNode" presStyleCnt="0"/>
      <dgm:spPr/>
    </dgm:pt>
    <dgm:pt modelId="{8096CD1F-1C20-4733-AF6B-3B477B119152}" type="pres">
      <dgm:prSet presAssocID="{1DAA9DF9-A4E3-420A-9998-BC4CF004CDC1}" presName="parentText" presStyleLbl="node1" presStyleIdx="0" presStyleCnt="6">
        <dgm:presLayoutVars>
          <dgm:chMax val="1"/>
          <dgm:bulletEnabled val="1"/>
        </dgm:presLayoutVars>
      </dgm:prSet>
      <dgm:spPr/>
    </dgm:pt>
    <dgm:pt modelId="{28E2CAFB-4229-457A-94EC-6178C1EA37DB}" type="pres">
      <dgm:prSet presAssocID="{E609D5E4-30AA-4314-8E74-C27E2DAF96B7}" presName="sp" presStyleCnt="0"/>
      <dgm:spPr/>
    </dgm:pt>
    <dgm:pt modelId="{8049006A-CED2-4555-9086-3560A8205A2A}" type="pres">
      <dgm:prSet presAssocID="{A41D17FE-D2C5-4492-8847-DF751D5F4A57}" presName="linNode" presStyleCnt="0"/>
      <dgm:spPr/>
    </dgm:pt>
    <dgm:pt modelId="{960437FA-D317-417E-8902-C5D728F3A67D}" type="pres">
      <dgm:prSet presAssocID="{A41D17FE-D2C5-4492-8847-DF751D5F4A57}" presName="parentText" presStyleLbl="node1" presStyleIdx="1" presStyleCnt="6">
        <dgm:presLayoutVars>
          <dgm:chMax val="1"/>
          <dgm:bulletEnabled val="1"/>
        </dgm:presLayoutVars>
      </dgm:prSet>
      <dgm:spPr/>
    </dgm:pt>
    <dgm:pt modelId="{4E0A850D-9271-48BC-821C-FD85FE1B65BC}" type="pres">
      <dgm:prSet presAssocID="{DC817C98-2E7E-42E7-BA9D-E9ABA381C6E5}" presName="sp" presStyleCnt="0"/>
      <dgm:spPr/>
    </dgm:pt>
    <dgm:pt modelId="{9A41B2B6-2C05-420F-8CDA-BE307E0DF8E8}" type="pres">
      <dgm:prSet presAssocID="{F9792509-CB4F-4811-A3F9-E7D549087A0C}" presName="linNode" presStyleCnt="0"/>
      <dgm:spPr/>
    </dgm:pt>
    <dgm:pt modelId="{D5495BFB-0CCB-4FA8-A664-B876E5DFAED0}" type="pres">
      <dgm:prSet presAssocID="{F9792509-CB4F-4811-A3F9-E7D549087A0C}" presName="parentText" presStyleLbl="node1" presStyleIdx="2" presStyleCnt="6">
        <dgm:presLayoutVars>
          <dgm:chMax val="1"/>
          <dgm:bulletEnabled val="1"/>
        </dgm:presLayoutVars>
      </dgm:prSet>
      <dgm:spPr/>
    </dgm:pt>
    <dgm:pt modelId="{62FA006D-7EED-4C26-8EFD-C7B76D6662AF}" type="pres">
      <dgm:prSet presAssocID="{B73D3FE3-90E9-469B-A231-364A474F6C12}" presName="sp" presStyleCnt="0"/>
      <dgm:spPr/>
    </dgm:pt>
    <dgm:pt modelId="{D8059724-3D37-4834-8B43-14AA7A0064F6}" type="pres">
      <dgm:prSet presAssocID="{9C33C4A0-65EE-482D-8DCB-531C2AE43007}" presName="linNode" presStyleCnt="0"/>
      <dgm:spPr/>
    </dgm:pt>
    <dgm:pt modelId="{4A927099-929B-47B4-8651-8ABF89D9C45E}" type="pres">
      <dgm:prSet presAssocID="{9C33C4A0-65EE-482D-8DCB-531C2AE43007}" presName="parentText" presStyleLbl="node1" presStyleIdx="3" presStyleCnt="6">
        <dgm:presLayoutVars>
          <dgm:chMax val="1"/>
          <dgm:bulletEnabled val="1"/>
        </dgm:presLayoutVars>
      </dgm:prSet>
      <dgm:spPr/>
    </dgm:pt>
    <dgm:pt modelId="{EC6E2928-3B29-41A0-9097-2D8B03BD92EF}" type="pres">
      <dgm:prSet presAssocID="{C598BA45-B7AD-4B5D-B466-907991D62ED6}" presName="sp" presStyleCnt="0"/>
      <dgm:spPr/>
    </dgm:pt>
    <dgm:pt modelId="{625A36AE-D59B-448D-AFC4-1ED563D7974D}" type="pres">
      <dgm:prSet presAssocID="{59D39B7D-A649-410B-949C-1943DEB5B126}" presName="linNode" presStyleCnt="0"/>
      <dgm:spPr/>
    </dgm:pt>
    <dgm:pt modelId="{FD0406C0-8B6F-4F95-B46D-42B3B2F25BD9}" type="pres">
      <dgm:prSet presAssocID="{59D39B7D-A649-410B-949C-1943DEB5B126}" presName="parentText" presStyleLbl="node1" presStyleIdx="4" presStyleCnt="6">
        <dgm:presLayoutVars>
          <dgm:chMax val="1"/>
          <dgm:bulletEnabled val="1"/>
        </dgm:presLayoutVars>
      </dgm:prSet>
      <dgm:spPr/>
    </dgm:pt>
    <dgm:pt modelId="{A5660A75-12D8-4BA1-825B-CED6E331C19B}" type="pres">
      <dgm:prSet presAssocID="{39CADEC6-9300-4805-B9D5-F5FBBCBECF78}" presName="sp" presStyleCnt="0"/>
      <dgm:spPr/>
    </dgm:pt>
    <dgm:pt modelId="{4E9E60C6-026E-4956-9369-3DDD7BF1E9D4}" type="pres">
      <dgm:prSet presAssocID="{D3A66414-293D-406A-A2D7-AAF7FA9D8E5F}" presName="linNode" presStyleCnt="0"/>
      <dgm:spPr/>
    </dgm:pt>
    <dgm:pt modelId="{E7483340-3E40-4388-A65C-BF2BCEC6DB7B}" type="pres">
      <dgm:prSet presAssocID="{D3A66414-293D-406A-A2D7-AAF7FA9D8E5F}" presName="parentText" presStyleLbl="node1" presStyleIdx="5" presStyleCnt="6">
        <dgm:presLayoutVars>
          <dgm:chMax val="1"/>
          <dgm:bulletEnabled val="1"/>
        </dgm:presLayoutVars>
      </dgm:prSet>
      <dgm:spPr/>
    </dgm:pt>
  </dgm:ptLst>
  <dgm:cxnLst>
    <dgm:cxn modelId="{204D980A-0EFF-4F33-84CC-36C039347934}" srcId="{F9A25A59-EFF5-4144-8FED-9E5E1DCAAE49}" destId="{1DAA9DF9-A4E3-420A-9998-BC4CF004CDC1}" srcOrd="0" destOrd="0" parTransId="{8C743C74-0CE9-44CF-8A0A-FDE7F3889E9D}" sibTransId="{E609D5E4-30AA-4314-8E74-C27E2DAF96B7}"/>
    <dgm:cxn modelId="{867A500E-761D-4FB6-97D4-4E131CA1AF8A}" type="presOf" srcId="{9C33C4A0-65EE-482D-8DCB-531C2AE43007}" destId="{4A927099-929B-47B4-8651-8ABF89D9C45E}" srcOrd="0" destOrd="0" presId="urn:microsoft.com/office/officeart/2005/8/layout/vList5"/>
    <dgm:cxn modelId="{5423B312-2CC2-44CE-B101-991711CF7313}" type="presOf" srcId="{59D39B7D-A649-410B-949C-1943DEB5B126}" destId="{FD0406C0-8B6F-4F95-B46D-42B3B2F25BD9}" srcOrd="0" destOrd="0" presId="urn:microsoft.com/office/officeart/2005/8/layout/vList5"/>
    <dgm:cxn modelId="{47574221-FAD8-420A-98D2-A405EE2B32EE}" type="presOf" srcId="{F9792509-CB4F-4811-A3F9-E7D549087A0C}" destId="{D5495BFB-0CCB-4FA8-A664-B876E5DFAED0}" srcOrd="0" destOrd="0" presId="urn:microsoft.com/office/officeart/2005/8/layout/vList5"/>
    <dgm:cxn modelId="{46413B23-D861-451B-9210-7C7479045B77}" type="presOf" srcId="{F9A25A59-EFF5-4144-8FED-9E5E1DCAAE49}" destId="{5063EFC8-799E-4766-80E5-4AE36F7517C4}" srcOrd="0" destOrd="0" presId="urn:microsoft.com/office/officeart/2005/8/layout/vList5"/>
    <dgm:cxn modelId="{9738AC31-09BD-41F0-86EA-4BA9F04FE476}" type="presOf" srcId="{D3A66414-293D-406A-A2D7-AAF7FA9D8E5F}" destId="{E7483340-3E40-4388-A65C-BF2BCEC6DB7B}" srcOrd="0" destOrd="0" presId="urn:microsoft.com/office/officeart/2005/8/layout/vList5"/>
    <dgm:cxn modelId="{152A0F64-8B75-4A66-AE6A-B8A8CCCE606A}" srcId="{F9A25A59-EFF5-4144-8FED-9E5E1DCAAE49}" destId="{F9792509-CB4F-4811-A3F9-E7D549087A0C}" srcOrd="2" destOrd="0" parTransId="{605EC076-1E9B-4A02-A490-F6926DB34C4C}" sibTransId="{B73D3FE3-90E9-469B-A231-364A474F6C12}"/>
    <dgm:cxn modelId="{6D6CFF53-4E00-4FB8-A91B-D89AF18B661D}" srcId="{F9A25A59-EFF5-4144-8FED-9E5E1DCAAE49}" destId="{A41D17FE-D2C5-4492-8847-DF751D5F4A57}" srcOrd="1" destOrd="0" parTransId="{7D25D7E4-F933-42B7-B1F5-6135820A1C95}" sibTransId="{DC817C98-2E7E-42E7-BA9D-E9ABA381C6E5}"/>
    <dgm:cxn modelId="{BA38BB8C-0FF3-46ED-902D-4A9A9EE1ECD4}" srcId="{F9A25A59-EFF5-4144-8FED-9E5E1DCAAE49}" destId="{59D39B7D-A649-410B-949C-1943DEB5B126}" srcOrd="4" destOrd="0" parTransId="{01927D86-42A5-4A2D-92C0-22984F80FC9B}" sibTransId="{39CADEC6-9300-4805-B9D5-F5FBBCBECF78}"/>
    <dgm:cxn modelId="{EC9221A3-5629-4DB0-9DD9-5F48515B3A79}" type="presOf" srcId="{A41D17FE-D2C5-4492-8847-DF751D5F4A57}" destId="{960437FA-D317-417E-8902-C5D728F3A67D}" srcOrd="0" destOrd="0" presId="urn:microsoft.com/office/officeart/2005/8/layout/vList5"/>
    <dgm:cxn modelId="{489BBDCF-CB2A-40BF-956C-EC3D26793C3C}" type="presOf" srcId="{1DAA9DF9-A4E3-420A-9998-BC4CF004CDC1}" destId="{8096CD1F-1C20-4733-AF6B-3B477B119152}" srcOrd="0" destOrd="0" presId="urn:microsoft.com/office/officeart/2005/8/layout/vList5"/>
    <dgm:cxn modelId="{AE96A9D5-2A7A-4ED6-92D8-D1D173E3735E}" srcId="{F9A25A59-EFF5-4144-8FED-9E5E1DCAAE49}" destId="{D3A66414-293D-406A-A2D7-AAF7FA9D8E5F}" srcOrd="5" destOrd="0" parTransId="{440B86D4-A1C0-444B-B3EE-7FB26B4B38A4}" sibTransId="{81F38309-DE37-4476-9E17-E3FF0EE57735}"/>
    <dgm:cxn modelId="{6261EEED-D29D-4519-8EC2-9F9DDE286BC3}" srcId="{F9A25A59-EFF5-4144-8FED-9E5E1DCAAE49}" destId="{9C33C4A0-65EE-482D-8DCB-531C2AE43007}" srcOrd="3" destOrd="0" parTransId="{1AD02717-F079-49EB-B0FD-314E0DE0B8B5}" sibTransId="{C598BA45-B7AD-4B5D-B466-907991D62ED6}"/>
    <dgm:cxn modelId="{17B4B33B-D70A-4687-87F5-B422EDC97078}" type="presParOf" srcId="{5063EFC8-799E-4766-80E5-4AE36F7517C4}" destId="{D83438DD-326E-49B3-B77B-63A018AD94AE}" srcOrd="0" destOrd="0" presId="urn:microsoft.com/office/officeart/2005/8/layout/vList5"/>
    <dgm:cxn modelId="{91C02A18-59C6-487B-990B-7258E2B97221}" type="presParOf" srcId="{D83438DD-326E-49B3-B77B-63A018AD94AE}" destId="{8096CD1F-1C20-4733-AF6B-3B477B119152}" srcOrd="0" destOrd="0" presId="urn:microsoft.com/office/officeart/2005/8/layout/vList5"/>
    <dgm:cxn modelId="{C7234D9D-56A7-4B12-AA6F-EE72783A33F3}" type="presParOf" srcId="{5063EFC8-799E-4766-80E5-4AE36F7517C4}" destId="{28E2CAFB-4229-457A-94EC-6178C1EA37DB}" srcOrd="1" destOrd="0" presId="urn:microsoft.com/office/officeart/2005/8/layout/vList5"/>
    <dgm:cxn modelId="{84A7C5C6-35FE-468B-A6E6-A816B2594937}" type="presParOf" srcId="{5063EFC8-799E-4766-80E5-4AE36F7517C4}" destId="{8049006A-CED2-4555-9086-3560A8205A2A}" srcOrd="2" destOrd="0" presId="urn:microsoft.com/office/officeart/2005/8/layout/vList5"/>
    <dgm:cxn modelId="{158F54B5-F561-4FD7-80B7-93FF298536C3}" type="presParOf" srcId="{8049006A-CED2-4555-9086-3560A8205A2A}" destId="{960437FA-D317-417E-8902-C5D728F3A67D}" srcOrd="0" destOrd="0" presId="urn:microsoft.com/office/officeart/2005/8/layout/vList5"/>
    <dgm:cxn modelId="{80243457-901C-4944-8A27-66063EF1488A}" type="presParOf" srcId="{5063EFC8-799E-4766-80E5-4AE36F7517C4}" destId="{4E0A850D-9271-48BC-821C-FD85FE1B65BC}" srcOrd="3" destOrd="0" presId="urn:microsoft.com/office/officeart/2005/8/layout/vList5"/>
    <dgm:cxn modelId="{920A6C64-7232-443D-A5D0-52703CC2F8E0}" type="presParOf" srcId="{5063EFC8-799E-4766-80E5-4AE36F7517C4}" destId="{9A41B2B6-2C05-420F-8CDA-BE307E0DF8E8}" srcOrd="4" destOrd="0" presId="urn:microsoft.com/office/officeart/2005/8/layout/vList5"/>
    <dgm:cxn modelId="{99728D4C-B62D-4636-AB16-545FDFD12CA2}" type="presParOf" srcId="{9A41B2B6-2C05-420F-8CDA-BE307E0DF8E8}" destId="{D5495BFB-0CCB-4FA8-A664-B876E5DFAED0}" srcOrd="0" destOrd="0" presId="urn:microsoft.com/office/officeart/2005/8/layout/vList5"/>
    <dgm:cxn modelId="{BEB84DBE-0AE2-4F40-B339-F8814F657BA9}" type="presParOf" srcId="{5063EFC8-799E-4766-80E5-4AE36F7517C4}" destId="{62FA006D-7EED-4C26-8EFD-C7B76D6662AF}" srcOrd="5" destOrd="0" presId="urn:microsoft.com/office/officeart/2005/8/layout/vList5"/>
    <dgm:cxn modelId="{D59756F5-2B52-462A-80E1-924E3AB01E1C}" type="presParOf" srcId="{5063EFC8-799E-4766-80E5-4AE36F7517C4}" destId="{D8059724-3D37-4834-8B43-14AA7A0064F6}" srcOrd="6" destOrd="0" presId="urn:microsoft.com/office/officeart/2005/8/layout/vList5"/>
    <dgm:cxn modelId="{7C1918A3-9443-4374-8DF4-7896EDDFEB1F}" type="presParOf" srcId="{D8059724-3D37-4834-8B43-14AA7A0064F6}" destId="{4A927099-929B-47B4-8651-8ABF89D9C45E}" srcOrd="0" destOrd="0" presId="urn:microsoft.com/office/officeart/2005/8/layout/vList5"/>
    <dgm:cxn modelId="{DEA387F5-1B97-4F3B-9D9B-9D52F44015E3}" type="presParOf" srcId="{5063EFC8-799E-4766-80E5-4AE36F7517C4}" destId="{EC6E2928-3B29-41A0-9097-2D8B03BD92EF}" srcOrd="7" destOrd="0" presId="urn:microsoft.com/office/officeart/2005/8/layout/vList5"/>
    <dgm:cxn modelId="{D6EF6C45-AFBC-41AD-9B0D-1FBA8A6D90EF}" type="presParOf" srcId="{5063EFC8-799E-4766-80E5-4AE36F7517C4}" destId="{625A36AE-D59B-448D-AFC4-1ED563D7974D}" srcOrd="8" destOrd="0" presId="urn:microsoft.com/office/officeart/2005/8/layout/vList5"/>
    <dgm:cxn modelId="{8903FCF7-28E7-4EFA-86B8-0FCE3EAB9CDF}" type="presParOf" srcId="{625A36AE-D59B-448D-AFC4-1ED563D7974D}" destId="{FD0406C0-8B6F-4F95-B46D-42B3B2F25BD9}" srcOrd="0" destOrd="0" presId="urn:microsoft.com/office/officeart/2005/8/layout/vList5"/>
    <dgm:cxn modelId="{C5F46091-343C-412E-ABBD-3EF2DD799748}" type="presParOf" srcId="{5063EFC8-799E-4766-80E5-4AE36F7517C4}" destId="{A5660A75-12D8-4BA1-825B-CED6E331C19B}" srcOrd="9" destOrd="0" presId="urn:microsoft.com/office/officeart/2005/8/layout/vList5"/>
    <dgm:cxn modelId="{E19482F9-76B7-44CB-A5F7-762DC8B20463}" type="presParOf" srcId="{5063EFC8-799E-4766-80E5-4AE36F7517C4}" destId="{4E9E60C6-026E-4956-9369-3DDD7BF1E9D4}" srcOrd="10" destOrd="0" presId="urn:microsoft.com/office/officeart/2005/8/layout/vList5"/>
    <dgm:cxn modelId="{3DBB5F84-B779-4BB0-A300-AA7ED74BFB9D}" type="presParOf" srcId="{4E9E60C6-026E-4956-9369-3DDD7BF1E9D4}" destId="{E7483340-3E40-4388-A65C-BF2BCEC6DB7B}"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7B1485-1AB5-481A-B69B-FBA24A9EAC70}"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C7D59F1-B388-4BD6-BBAD-8F7E27B8CA53}">
      <dgm:prSet/>
      <dgm:spPr/>
      <dgm:t>
        <a:bodyPr/>
        <a:lstStyle/>
        <a:p>
          <a:pPr>
            <a:defRPr cap="all"/>
          </a:pPr>
          <a:r>
            <a:rPr lang="ru-RU"/>
            <a:t>Сайт будет выполнен на конструкторе, и отображать только основную информацию. </a:t>
          </a:r>
          <a:endParaRPr lang="en-US"/>
        </a:p>
      </dgm:t>
    </dgm:pt>
    <dgm:pt modelId="{2145FF22-2DEE-42D8-81CA-2381FC50539F}" type="parTrans" cxnId="{2586B4E6-3B95-49D7-A6BE-079889997FB7}">
      <dgm:prSet/>
      <dgm:spPr/>
      <dgm:t>
        <a:bodyPr/>
        <a:lstStyle/>
        <a:p>
          <a:endParaRPr lang="en-US"/>
        </a:p>
      </dgm:t>
    </dgm:pt>
    <dgm:pt modelId="{DA50E91D-21FF-4570-A019-55E8150D8415}" type="sibTrans" cxnId="{2586B4E6-3B95-49D7-A6BE-079889997FB7}">
      <dgm:prSet/>
      <dgm:spPr/>
      <dgm:t>
        <a:bodyPr/>
        <a:lstStyle/>
        <a:p>
          <a:endParaRPr lang="en-US"/>
        </a:p>
      </dgm:t>
    </dgm:pt>
    <dgm:pt modelId="{4734EDDD-D893-4EB4-80AE-576AD12858B1}">
      <dgm:prSet/>
      <dgm:spPr/>
      <dgm:t>
        <a:bodyPr/>
        <a:lstStyle/>
        <a:p>
          <a:pPr>
            <a:defRPr cap="all"/>
          </a:pPr>
          <a:r>
            <a:rPr lang="ru-RU"/>
            <a:t>Не будет возможности редактирования.</a:t>
          </a:r>
          <a:endParaRPr lang="en-US"/>
        </a:p>
      </dgm:t>
    </dgm:pt>
    <dgm:pt modelId="{E4938800-ABDF-40A8-B9F1-DE6C744909B9}" type="parTrans" cxnId="{58D73EBB-7329-4321-82BB-0BB10C8CB59F}">
      <dgm:prSet/>
      <dgm:spPr/>
      <dgm:t>
        <a:bodyPr/>
        <a:lstStyle/>
        <a:p>
          <a:endParaRPr lang="en-US"/>
        </a:p>
      </dgm:t>
    </dgm:pt>
    <dgm:pt modelId="{C0A97778-20AE-457E-9D53-5D65968D507E}" type="sibTrans" cxnId="{58D73EBB-7329-4321-82BB-0BB10C8CB59F}">
      <dgm:prSet/>
      <dgm:spPr/>
      <dgm:t>
        <a:bodyPr/>
        <a:lstStyle/>
        <a:p>
          <a:endParaRPr lang="en-US"/>
        </a:p>
      </dgm:t>
    </dgm:pt>
    <dgm:pt modelId="{BCF1A90C-8ED2-4954-ACB4-4C1EEBAFD607}">
      <dgm:prSet/>
      <dgm:spPr/>
      <dgm:t>
        <a:bodyPr/>
        <a:lstStyle/>
        <a:p>
          <a:pPr>
            <a:defRPr cap="all"/>
          </a:pPr>
          <a:r>
            <a:rPr lang="ru-RU"/>
            <a:t>Возможность просмотра карты.</a:t>
          </a:r>
          <a:endParaRPr lang="en-US"/>
        </a:p>
      </dgm:t>
    </dgm:pt>
    <dgm:pt modelId="{01F961CE-79F4-43BB-B832-5778CD4E4B76}" type="parTrans" cxnId="{932D145C-AFB0-4995-8085-CF2C85607AB2}">
      <dgm:prSet/>
      <dgm:spPr/>
      <dgm:t>
        <a:bodyPr/>
        <a:lstStyle/>
        <a:p>
          <a:endParaRPr lang="en-US"/>
        </a:p>
      </dgm:t>
    </dgm:pt>
    <dgm:pt modelId="{E56F7C6B-3AE4-4737-94EB-C31B5D39D956}" type="sibTrans" cxnId="{932D145C-AFB0-4995-8085-CF2C85607AB2}">
      <dgm:prSet/>
      <dgm:spPr/>
      <dgm:t>
        <a:bodyPr/>
        <a:lstStyle/>
        <a:p>
          <a:endParaRPr lang="en-US"/>
        </a:p>
      </dgm:t>
    </dgm:pt>
    <dgm:pt modelId="{DDE30BE0-392B-4B11-BE8C-DC7B9D99B8D0}" type="pres">
      <dgm:prSet presAssocID="{0A7B1485-1AB5-481A-B69B-FBA24A9EAC70}" presName="root" presStyleCnt="0">
        <dgm:presLayoutVars>
          <dgm:dir/>
          <dgm:resizeHandles val="exact"/>
        </dgm:presLayoutVars>
      </dgm:prSet>
      <dgm:spPr/>
    </dgm:pt>
    <dgm:pt modelId="{B08EB822-37A7-453A-9DA7-2B08708B3523}" type="pres">
      <dgm:prSet presAssocID="{BC7D59F1-B388-4BD6-BBAD-8F7E27B8CA53}" presName="compNode" presStyleCnt="0"/>
      <dgm:spPr/>
    </dgm:pt>
    <dgm:pt modelId="{7559A3CC-0309-4B13-851C-C144BA667080}" type="pres">
      <dgm:prSet presAssocID="{BC7D59F1-B388-4BD6-BBAD-8F7E27B8CA53}" presName="iconBgRect" presStyleLbl="bgShp" presStyleIdx="0" presStyleCnt="3"/>
      <dgm:spPr/>
    </dgm:pt>
    <dgm:pt modelId="{7B7A48B0-3E3C-410B-8A23-1BAAA5EDF762}" type="pres">
      <dgm:prSet presAssocID="{BC7D59F1-B388-4BD6-BBAD-8F7E27B8CA5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Монитор"/>
        </a:ext>
      </dgm:extLst>
    </dgm:pt>
    <dgm:pt modelId="{EB844F49-9418-4554-B13E-EF9E8D647E61}" type="pres">
      <dgm:prSet presAssocID="{BC7D59F1-B388-4BD6-BBAD-8F7E27B8CA53}" presName="spaceRect" presStyleCnt="0"/>
      <dgm:spPr/>
    </dgm:pt>
    <dgm:pt modelId="{B0F8DCE7-56C6-4822-9889-1D7D5A4F0B6C}" type="pres">
      <dgm:prSet presAssocID="{BC7D59F1-B388-4BD6-BBAD-8F7E27B8CA53}" presName="textRect" presStyleLbl="revTx" presStyleIdx="0" presStyleCnt="3">
        <dgm:presLayoutVars>
          <dgm:chMax val="1"/>
          <dgm:chPref val="1"/>
        </dgm:presLayoutVars>
      </dgm:prSet>
      <dgm:spPr/>
    </dgm:pt>
    <dgm:pt modelId="{98C57751-968A-47D3-8721-DFC091400303}" type="pres">
      <dgm:prSet presAssocID="{DA50E91D-21FF-4570-A019-55E8150D8415}" presName="sibTrans" presStyleCnt="0"/>
      <dgm:spPr/>
    </dgm:pt>
    <dgm:pt modelId="{B16B2EA4-A966-4173-BF60-89FAA9F5F48D}" type="pres">
      <dgm:prSet presAssocID="{4734EDDD-D893-4EB4-80AE-576AD12858B1}" presName="compNode" presStyleCnt="0"/>
      <dgm:spPr/>
    </dgm:pt>
    <dgm:pt modelId="{C041C870-A3E4-4F72-AA52-C5997D0C2D5F}" type="pres">
      <dgm:prSet presAssocID="{4734EDDD-D893-4EB4-80AE-576AD12858B1}" presName="iconBgRect" presStyleLbl="bgShp" presStyleIdx="1" presStyleCnt="3"/>
      <dgm:spPr/>
    </dgm:pt>
    <dgm:pt modelId="{D078AB31-9510-40BC-BCAB-0F1028C4AAB4}" type="pres">
      <dgm:prSet presAssocID="{4734EDDD-D893-4EB4-80AE-576AD12858B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Карандаш"/>
        </a:ext>
      </dgm:extLst>
    </dgm:pt>
    <dgm:pt modelId="{69D6D959-7866-40CA-A3B0-6AFBC7CF0985}" type="pres">
      <dgm:prSet presAssocID="{4734EDDD-D893-4EB4-80AE-576AD12858B1}" presName="spaceRect" presStyleCnt="0"/>
      <dgm:spPr/>
    </dgm:pt>
    <dgm:pt modelId="{161BC60C-7EBA-4D24-83DC-6D9CB9AEB530}" type="pres">
      <dgm:prSet presAssocID="{4734EDDD-D893-4EB4-80AE-576AD12858B1}" presName="textRect" presStyleLbl="revTx" presStyleIdx="1" presStyleCnt="3">
        <dgm:presLayoutVars>
          <dgm:chMax val="1"/>
          <dgm:chPref val="1"/>
        </dgm:presLayoutVars>
      </dgm:prSet>
      <dgm:spPr/>
    </dgm:pt>
    <dgm:pt modelId="{B4321133-D201-4C3E-B5FB-6D2D03DAEA75}" type="pres">
      <dgm:prSet presAssocID="{C0A97778-20AE-457E-9D53-5D65968D507E}" presName="sibTrans" presStyleCnt="0"/>
      <dgm:spPr/>
    </dgm:pt>
    <dgm:pt modelId="{5091C2BC-CAB6-47A5-973D-64C292E7EDBA}" type="pres">
      <dgm:prSet presAssocID="{BCF1A90C-8ED2-4954-ACB4-4C1EEBAFD607}" presName="compNode" presStyleCnt="0"/>
      <dgm:spPr/>
    </dgm:pt>
    <dgm:pt modelId="{242A4B00-5973-4EC3-B68F-6EA7D958F74E}" type="pres">
      <dgm:prSet presAssocID="{BCF1A90C-8ED2-4954-ACB4-4C1EEBAFD607}" presName="iconBgRect" presStyleLbl="bgShp" presStyleIdx="2" presStyleCnt="3"/>
      <dgm:spPr/>
    </dgm:pt>
    <dgm:pt modelId="{225E22A9-2E6C-4384-8C4E-D833F24A4D0F}" type="pres">
      <dgm:prSet presAssocID="{BCF1A90C-8ED2-4954-ACB4-4C1EEBAFD60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Бинокль"/>
        </a:ext>
      </dgm:extLst>
    </dgm:pt>
    <dgm:pt modelId="{DE639BEF-B7AC-497C-921D-01D197FD4822}" type="pres">
      <dgm:prSet presAssocID="{BCF1A90C-8ED2-4954-ACB4-4C1EEBAFD607}" presName="spaceRect" presStyleCnt="0"/>
      <dgm:spPr/>
    </dgm:pt>
    <dgm:pt modelId="{767B5A2C-69E4-4C03-8580-694A9EE55921}" type="pres">
      <dgm:prSet presAssocID="{BCF1A90C-8ED2-4954-ACB4-4C1EEBAFD607}" presName="textRect" presStyleLbl="revTx" presStyleIdx="2" presStyleCnt="3">
        <dgm:presLayoutVars>
          <dgm:chMax val="1"/>
          <dgm:chPref val="1"/>
        </dgm:presLayoutVars>
      </dgm:prSet>
      <dgm:spPr/>
    </dgm:pt>
  </dgm:ptLst>
  <dgm:cxnLst>
    <dgm:cxn modelId="{39739437-B9A0-4823-A5A8-8C07AF8312D3}" type="presOf" srcId="{0A7B1485-1AB5-481A-B69B-FBA24A9EAC70}" destId="{DDE30BE0-392B-4B11-BE8C-DC7B9D99B8D0}" srcOrd="0" destOrd="0" presId="urn:microsoft.com/office/officeart/2018/5/layout/IconCircleLabelList"/>
    <dgm:cxn modelId="{932D145C-AFB0-4995-8085-CF2C85607AB2}" srcId="{0A7B1485-1AB5-481A-B69B-FBA24A9EAC70}" destId="{BCF1A90C-8ED2-4954-ACB4-4C1EEBAFD607}" srcOrd="2" destOrd="0" parTransId="{01F961CE-79F4-43BB-B832-5778CD4E4B76}" sibTransId="{E56F7C6B-3AE4-4737-94EB-C31B5D39D956}"/>
    <dgm:cxn modelId="{58D73EBB-7329-4321-82BB-0BB10C8CB59F}" srcId="{0A7B1485-1AB5-481A-B69B-FBA24A9EAC70}" destId="{4734EDDD-D893-4EB4-80AE-576AD12858B1}" srcOrd="1" destOrd="0" parTransId="{E4938800-ABDF-40A8-B9F1-DE6C744909B9}" sibTransId="{C0A97778-20AE-457E-9D53-5D65968D507E}"/>
    <dgm:cxn modelId="{A8CEB4BD-3690-4D50-AD87-E8213137FC47}" type="presOf" srcId="{4734EDDD-D893-4EB4-80AE-576AD12858B1}" destId="{161BC60C-7EBA-4D24-83DC-6D9CB9AEB530}" srcOrd="0" destOrd="0" presId="urn:microsoft.com/office/officeart/2018/5/layout/IconCircleLabelList"/>
    <dgm:cxn modelId="{81BC1FD4-309D-4BE5-8B58-B991C8572BB6}" type="presOf" srcId="{BC7D59F1-B388-4BD6-BBAD-8F7E27B8CA53}" destId="{B0F8DCE7-56C6-4822-9889-1D7D5A4F0B6C}" srcOrd="0" destOrd="0" presId="urn:microsoft.com/office/officeart/2018/5/layout/IconCircleLabelList"/>
    <dgm:cxn modelId="{2586B4E6-3B95-49D7-A6BE-079889997FB7}" srcId="{0A7B1485-1AB5-481A-B69B-FBA24A9EAC70}" destId="{BC7D59F1-B388-4BD6-BBAD-8F7E27B8CA53}" srcOrd="0" destOrd="0" parTransId="{2145FF22-2DEE-42D8-81CA-2381FC50539F}" sibTransId="{DA50E91D-21FF-4570-A019-55E8150D8415}"/>
    <dgm:cxn modelId="{1D80DDFB-12DB-40C2-BBAA-53722E7331BD}" type="presOf" srcId="{BCF1A90C-8ED2-4954-ACB4-4C1EEBAFD607}" destId="{767B5A2C-69E4-4C03-8580-694A9EE55921}" srcOrd="0" destOrd="0" presId="urn:microsoft.com/office/officeart/2018/5/layout/IconCircleLabelList"/>
    <dgm:cxn modelId="{3159DAB9-863C-48E0-BB15-D48B3E61D999}" type="presParOf" srcId="{DDE30BE0-392B-4B11-BE8C-DC7B9D99B8D0}" destId="{B08EB822-37A7-453A-9DA7-2B08708B3523}" srcOrd="0" destOrd="0" presId="urn:microsoft.com/office/officeart/2018/5/layout/IconCircleLabelList"/>
    <dgm:cxn modelId="{0B95A92A-846A-446D-A28C-6030EC0D0764}" type="presParOf" srcId="{B08EB822-37A7-453A-9DA7-2B08708B3523}" destId="{7559A3CC-0309-4B13-851C-C144BA667080}" srcOrd="0" destOrd="0" presId="urn:microsoft.com/office/officeart/2018/5/layout/IconCircleLabelList"/>
    <dgm:cxn modelId="{9C0195E4-3AB5-45F5-90DD-807C0F5D59E6}" type="presParOf" srcId="{B08EB822-37A7-453A-9DA7-2B08708B3523}" destId="{7B7A48B0-3E3C-410B-8A23-1BAAA5EDF762}" srcOrd="1" destOrd="0" presId="urn:microsoft.com/office/officeart/2018/5/layout/IconCircleLabelList"/>
    <dgm:cxn modelId="{F9DBEF09-770B-47DD-97EB-60D8CA52909F}" type="presParOf" srcId="{B08EB822-37A7-453A-9DA7-2B08708B3523}" destId="{EB844F49-9418-4554-B13E-EF9E8D647E61}" srcOrd="2" destOrd="0" presId="urn:microsoft.com/office/officeart/2018/5/layout/IconCircleLabelList"/>
    <dgm:cxn modelId="{28D9734E-7C15-4061-BE17-7C87E044A09D}" type="presParOf" srcId="{B08EB822-37A7-453A-9DA7-2B08708B3523}" destId="{B0F8DCE7-56C6-4822-9889-1D7D5A4F0B6C}" srcOrd="3" destOrd="0" presId="urn:microsoft.com/office/officeart/2018/5/layout/IconCircleLabelList"/>
    <dgm:cxn modelId="{3B295955-3268-48F8-9D30-9F4941B06D3F}" type="presParOf" srcId="{DDE30BE0-392B-4B11-BE8C-DC7B9D99B8D0}" destId="{98C57751-968A-47D3-8721-DFC091400303}" srcOrd="1" destOrd="0" presId="urn:microsoft.com/office/officeart/2018/5/layout/IconCircleLabelList"/>
    <dgm:cxn modelId="{05958A29-196A-4F81-A9B0-2EC3E2563ECD}" type="presParOf" srcId="{DDE30BE0-392B-4B11-BE8C-DC7B9D99B8D0}" destId="{B16B2EA4-A966-4173-BF60-89FAA9F5F48D}" srcOrd="2" destOrd="0" presId="urn:microsoft.com/office/officeart/2018/5/layout/IconCircleLabelList"/>
    <dgm:cxn modelId="{6ACB6E13-8944-49EE-9486-1340E83C34F1}" type="presParOf" srcId="{B16B2EA4-A966-4173-BF60-89FAA9F5F48D}" destId="{C041C870-A3E4-4F72-AA52-C5997D0C2D5F}" srcOrd="0" destOrd="0" presId="urn:microsoft.com/office/officeart/2018/5/layout/IconCircleLabelList"/>
    <dgm:cxn modelId="{3A8DD17C-29AA-49A8-A03B-A2774580C40E}" type="presParOf" srcId="{B16B2EA4-A966-4173-BF60-89FAA9F5F48D}" destId="{D078AB31-9510-40BC-BCAB-0F1028C4AAB4}" srcOrd="1" destOrd="0" presId="urn:microsoft.com/office/officeart/2018/5/layout/IconCircleLabelList"/>
    <dgm:cxn modelId="{51F4C2E2-B073-4895-85B1-4885E84F3504}" type="presParOf" srcId="{B16B2EA4-A966-4173-BF60-89FAA9F5F48D}" destId="{69D6D959-7866-40CA-A3B0-6AFBC7CF0985}" srcOrd="2" destOrd="0" presId="urn:microsoft.com/office/officeart/2018/5/layout/IconCircleLabelList"/>
    <dgm:cxn modelId="{9E132F9E-1709-41D4-A2EB-7B2ED1B07FD4}" type="presParOf" srcId="{B16B2EA4-A966-4173-BF60-89FAA9F5F48D}" destId="{161BC60C-7EBA-4D24-83DC-6D9CB9AEB530}" srcOrd="3" destOrd="0" presId="urn:microsoft.com/office/officeart/2018/5/layout/IconCircleLabelList"/>
    <dgm:cxn modelId="{EA4DF269-06FB-4521-88AC-EA4C03ECF3CF}" type="presParOf" srcId="{DDE30BE0-392B-4B11-BE8C-DC7B9D99B8D0}" destId="{B4321133-D201-4C3E-B5FB-6D2D03DAEA75}" srcOrd="3" destOrd="0" presId="urn:microsoft.com/office/officeart/2018/5/layout/IconCircleLabelList"/>
    <dgm:cxn modelId="{6A33F52E-205B-4DC1-96B7-CA6726C999F3}" type="presParOf" srcId="{DDE30BE0-392B-4B11-BE8C-DC7B9D99B8D0}" destId="{5091C2BC-CAB6-47A5-973D-64C292E7EDBA}" srcOrd="4" destOrd="0" presId="urn:microsoft.com/office/officeart/2018/5/layout/IconCircleLabelList"/>
    <dgm:cxn modelId="{1C04968A-7861-456D-AC97-604DD6271ADC}" type="presParOf" srcId="{5091C2BC-CAB6-47A5-973D-64C292E7EDBA}" destId="{242A4B00-5973-4EC3-B68F-6EA7D958F74E}" srcOrd="0" destOrd="0" presId="urn:microsoft.com/office/officeart/2018/5/layout/IconCircleLabelList"/>
    <dgm:cxn modelId="{74DF5521-822F-4549-A050-5698F0747E8F}" type="presParOf" srcId="{5091C2BC-CAB6-47A5-973D-64C292E7EDBA}" destId="{225E22A9-2E6C-4384-8C4E-D833F24A4D0F}" srcOrd="1" destOrd="0" presId="urn:microsoft.com/office/officeart/2018/5/layout/IconCircleLabelList"/>
    <dgm:cxn modelId="{14CA97C7-ADFD-4519-BFF4-63644349311B}" type="presParOf" srcId="{5091C2BC-CAB6-47A5-973D-64C292E7EDBA}" destId="{DE639BEF-B7AC-497C-921D-01D197FD4822}" srcOrd="2" destOrd="0" presId="urn:microsoft.com/office/officeart/2018/5/layout/IconCircleLabelList"/>
    <dgm:cxn modelId="{8788CFA0-9BB6-4BDA-9F3C-4E1718FB6BA0}" type="presParOf" srcId="{5091C2BC-CAB6-47A5-973D-64C292E7EDBA}" destId="{767B5A2C-69E4-4C03-8580-694A9EE5592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F48317-B226-45FC-9834-C11D3AB7222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51CA2A1-085C-46EF-996D-B47BE1764E09}">
      <dgm:prSet/>
      <dgm:spPr/>
      <dgm:t>
        <a:bodyPr/>
        <a:lstStyle/>
        <a:p>
          <a:r>
            <a:rPr lang="ru-RU"/>
            <a:t>Мобильное приложение будет на </a:t>
          </a:r>
          <a:r>
            <a:rPr lang="en-US"/>
            <a:t>Android Studio</a:t>
          </a:r>
          <a:r>
            <a:rPr lang="ru-RU"/>
            <a:t>, и отображать только основную информацию. </a:t>
          </a:r>
          <a:endParaRPr lang="en-US"/>
        </a:p>
      </dgm:t>
    </dgm:pt>
    <dgm:pt modelId="{CC606DDF-05D5-4A3C-93B1-8EFD8B15328E}" type="parTrans" cxnId="{E939FDC5-FA16-44CF-BFDF-5C87308A067C}">
      <dgm:prSet/>
      <dgm:spPr/>
      <dgm:t>
        <a:bodyPr/>
        <a:lstStyle/>
        <a:p>
          <a:endParaRPr lang="en-US"/>
        </a:p>
      </dgm:t>
    </dgm:pt>
    <dgm:pt modelId="{2E5B77AD-E518-439F-8671-E6B495D2FB65}" type="sibTrans" cxnId="{E939FDC5-FA16-44CF-BFDF-5C87308A067C}">
      <dgm:prSet/>
      <dgm:spPr/>
      <dgm:t>
        <a:bodyPr/>
        <a:lstStyle/>
        <a:p>
          <a:endParaRPr lang="en-US"/>
        </a:p>
      </dgm:t>
    </dgm:pt>
    <dgm:pt modelId="{4C20F68D-D373-4BFD-AC43-126209902838}">
      <dgm:prSet/>
      <dgm:spPr/>
      <dgm:t>
        <a:bodyPr/>
        <a:lstStyle/>
        <a:p>
          <a:r>
            <a:rPr lang="ru-RU"/>
            <a:t>Не будет возможности редактирования.</a:t>
          </a:r>
          <a:endParaRPr lang="en-US"/>
        </a:p>
      </dgm:t>
    </dgm:pt>
    <dgm:pt modelId="{940BAF81-1E28-4A8C-A440-56B444B3B503}" type="parTrans" cxnId="{BD2468C8-D670-45D2-95AE-2FCB1DB5E4C7}">
      <dgm:prSet/>
      <dgm:spPr/>
      <dgm:t>
        <a:bodyPr/>
        <a:lstStyle/>
        <a:p>
          <a:endParaRPr lang="en-US"/>
        </a:p>
      </dgm:t>
    </dgm:pt>
    <dgm:pt modelId="{0439B36D-F505-414C-8F76-3BB6839D078A}" type="sibTrans" cxnId="{BD2468C8-D670-45D2-95AE-2FCB1DB5E4C7}">
      <dgm:prSet/>
      <dgm:spPr/>
      <dgm:t>
        <a:bodyPr/>
        <a:lstStyle/>
        <a:p>
          <a:endParaRPr lang="en-US"/>
        </a:p>
      </dgm:t>
    </dgm:pt>
    <dgm:pt modelId="{B18153A4-80DD-47E6-A2AE-844ED6D14EBE}">
      <dgm:prSet/>
      <dgm:spPr/>
      <dgm:t>
        <a:bodyPr/>
        <a:lstStyle/>
        <a:p>
          <a:r>
            <a:rPr lang="ru-RU"/>
            <a:t>Возможность просмотра карты.</a:t>
          </a:r>
          <a:endParaRPr lang="en-US"/>
        </a:p>
      </dgm:t>
    </dgm:pt>
    <dgm:pt modelId="{B4C857A6-96D2-445C-BDFD-DFB7EEC01B0A}" type="parTrans" cxnId="{C6CE600A-05B7-4F17-A194-B0239B476333}">
      <dgm:prSet/>
      <dgm:spPr/>
      <dgm:t>
        <a:bodyPr/>
        <a:lstStyle/>
        <a:p>
          <a:endParaRPr lang="en-US"/>
        </a:p>
      </dgm:t>
    </dgm:pt>
    <dgm:pt modelId="{83B3D70B-56FA-441C-A82A-96F12F2F2C81}" type="sibTrans" cxnId="{C6CE600A-05B7-4F17-A194-B0239B476333}">
      <dgm:prSet/>
      <dgm:spPr/>
      <dgm:t>
        <a:bodyPr/>
        <a:lstStyle/>
        <a:p>
          <a:endParaRPr lang="en-US"/>
        </a:p>
      </dgm:t>
    </dgm:pt>
    <dgm:pt modelId="{8252C25F-B932-4B05-B2E0-E165D4EB1D30}">
      <dgm:prSet/>
      <dgm:spPr/>
      <dgm:t>
        <a:bodyPr/>
        <a:lstStyle/>
        <a:p>
          <a:r>
            <a:rPr lang="ru-RU"/>
            <a:t>Необходимость: может пригодиться предпринимателям и будущим жителям района, исходя из плотности населения, выбирать место проживания или открытия бизнеса.</a:t>
          </a:r>
          <a:endParaRPr lang="en-US"/>
        </a:p>
      </dgm:t>
    </dgm:pt>
    <dgm:pt modelId="{43BEDE2B-C63D-4FD8-98CC-7821DE874D36}" type="parTrans" cxnId="{240D279A-8788-4098-8693-B17E5F768C53}">
      <dgm:prSet/>
      <dgm:spPr/>
      <dgm:t>
        <a:bodyPr/>
        <a:lstStyle/>
        <a:p>
          <a:endParaRPr lang="en-US"/>
        </a:p>
      </dgm:t>
    </dgm:pt>
    <dgm:pt modelId="{3E3F5460-25BC-41D4-A74A-1CCAFE80FD6B}" type="sibTrans" cxnId="{240D279A-8788-4098-8693-B17E5F768C53}">
      <dgm:prSet/>
      <dgm:spPr/>
      <dgm:t>
        <a:bodyPr/>
        <a:lstStyle/>
        <a:p>
          <a:endParaRPr lang="en-US"/>
        </a:p>
      </dgm:t>
    </dgm:pt>
    <dgm:pt modelId="{345766F1-2F61-4FDE-8B69-0978D66FB5F2}" type="pres">
      <dgm:prSet presAssocID="{36F48317-B226-45FC-9834-C11D3AB7222C}" presName="linear" presStyleCnt="0">
        <dgm:presLayoutVars>
          <dgm:animLvl val="lvl"/>
          <dgm:resizeHandles val="exact"/>
        </dgm:presLayoutVars>
      </dgm:prSet>
      <dgm:spPr/>
    </dgm:pt>
    <dgm:pt modelId="{083460B6-0E9F-4ACF-B869-4DB6B38825FD}" type="pres">
      <dgm:prSet presAssocID="{B51CA2A1-085C-46EF-996D-B47BE1764E09}" presName="parentText" presStyleLbl="node1" presStyleIdx="0" presStyleCnt="4">
        <dgm:presLayoutVars>
          <dgm:chMax val="0"/>
          <dgm:bulletEnabled val="1"/>
        </dgm:presLayoutVars>
      </dgm:prSet>
      <dgm:spPr/>
    </dgm:pt>
    <dgm:pt modelId="{2CB9B9AF-A9F8-48D9-BE3A-C2B510488258}" type="pres">
      <dgm:prSet presAssocID="{2E5B77AD-E518-439F-8671-E6B495D2FB65}" presName="spacer" presStyleCnt="0"/>
      <dgm:spPr/>
    </dgm:pt>
    <dgm:pt modelId="{E813F898-B048-4FFE-ABEE-FAD789EA0B49}" type="pres">
      <dgm:prSet presAssocID="{4C20F68D-D373-4BFD-AC43-126209902838}" presName="parentText" presStyleLbl="node1" presStyleIdx="1" presStyleCnt="4">
        <dgm:presLayoutVars>
          <dgm:chMax val="0"/>
          <dgm:bulletEnabled val="1"/>
        </dgm:presLayoutVars>
      </dgm:prSet>
      <dgm:spPr/>
    </dgm:pt>
    <dgm:pt modelId="{BB294D60-FA54-45CE-BE98-A610EA35A18C}" type="pres">
      <dgm:prSet presAssocID="{0439B36D-F505-414C-8F76-3BB6839D078A}" presName="spacer" presStyleCnt="0"/>
      <dgm:spPr/>
    </dgm:pt>
    <dgm:pt modelId="{C9094C42-3FBA-4AB6-8F46-94BC966BB976}" type="pres">
      <dgm:prSet presAssocID="{B18153A4-80DD-47E6-A2AE-844ED6D14EBE}" presName="parentText" presStyleLbl="node1" presStyleIdx="2" presStyleCnt="4">
        <dgm:presLayoutVars>
          <dgm:chMax val="0"/>
          <dgm:bulletEnabled val="1"/>
        </dgm:presLayoutVars>
      </dgm:prSet>
      <dgm:spPr/>
    </dgm:pt>
    <dgm:pt modelId="{36F18439-564F-499A-A798-4EE19FA202AF}" type="pres">
      <dgm:prSet presAssocID="{83B3D70B-56FA-441C-A82A-96F12F2F2C81}" presName="spacer" presStyleCnt="0"/>
      <dgm:spPr/>
    </dgm:pt>
    <dgm:pt modelId="{991A6E3D-7AE7-42D4-BD2B-48682C9E8D4D}" type="pres">
      <dgm:prSet presAssocID="{8252C25F-B932-4B05-B2E0-E165D4EB1D30}" presName="parentText" presStyleLbl="node1" presStyleIdx="3" presStyleCnt="4">
        <dgm:presLayoutVars>
          <dgm:chMax val="0"/>
          <dgm:bulletEnabled val="1"/>
        </dgm:presLayoutVars>
      </dgm:prSet>
      <dgm:spPr/>
    </dgm:pt>
  </dgm:ptLst>
  <dgm:cxnLst>
    <dgm:cxn modelId="{C6CE600A-05B7-4F17-A194-B0239B476333}" srcId="{36F48317-B226-45FC-9834-C11D3AB7222C}" destId="{B18153A4-80DD-47E6-A2AE-844ED6D14EBE}" srcOrd="2" destOrd="0" parTransId="{B4C857A6-96D2-445C-BDFD-DFB7EEC01B0A}" sibTransId="{83B3D70B-56FA-441C-A82A-96F12F2F2C81}"/>
    <dgm:cxn modelId="{D0066B37-239C-45D5-B969-8DAF588E4810}" type="presOf" srcId="{B51CA2A1-085C-46EF-996D-B47BE1764E09}" destId="{083460B6-0E9F-4ACF-B869-4DB6B38825FD}" srcOrd="0" destOrd="0" presId="urn:microsoft.com/office/officeart/2005/8/layout/vList2"/>
    <dgm:cxn modelId="{240D279A-8788-4098-8693-B17E5F768C53}" srcId="{36F48317-B226-45FC-9834-C11D3AB7222C}" destId="{8252C25F-B932-4B05-B2E0-E165D4EB1D30}" srcOrd="3" destOrd="0" parTransId="{43BEDE2B-C63D-4FD8-98CC-7821DE874D36}" sibTransId="{3E3F5460-25BC-41D4-A74A-1CCAFE80FD6B}"/>
    <dgm:cxn modelId="{01A340A1-E14E-4EB2-A2D1-13C403E68F6D}" type="presOf" srcId="{36F48317-B226-45FC-9834-C11D3AB7222C}" destId="{345766F1-2F61-4FDE-8B69-0978D66FB5F2}" srcOrd="0" destOrd="0" presId="urn:microsoft.com/office/officeart/2005/8/layout/vList2"/>
    <dgm:cxn modelId="{796AC3A8-A059-47BE-AE89-92BBC5D3FA7D}" type="presOf" srcId="{8252C25F-B932-4B05-B2E0-E165D4EB1D30}" destId="{991A6E3D-7AE7-42D4-BD2B-48682C9E8D4D}" srcOrd="0" destOrd="0" presId="urn:microsoft.com/office/officeart/2005/8/layout/vList2"/>
    <dgm:cxn modelId="{F35221A9-0A22-4EB2-BECB-C528456195B9}" type="presOf" srcId="{4C20F68D-D373-4BFD-AC43-126209902838}" destId="{E813F898-B048-4FFE-ABEE-FAD789EA0B49}" srcOrd="0" destOrd="0" presId="urn:microsoft.com/office/officeart/2005/8/layout/vList2"/>
    <dgm:cxn modelId="{E939FDC5-FA16-44CF-BFDF-5C87308A067C}" srcId="{36F48317-B226-45FC-9834-C11D3AB7222C}" destId="{B51CA2A1-085C-46EF-996D-B47BE1764E09}" srcOrd="0" destOrd="0" parTransId="{CC606DDF-05D5-4A3C-93B1-8EFD8B15328E}" sibTransId="{2E5B77AD-E518-439F-8671-E6B495D2FB65}"/>
    <dgm:cxn modelId="{BD2468C8-D670-45D2-95AE-2FCB1DB5E4C7}" srcId="{36F48317-B226-45FC-9834-C11D3AB7222C}" destId="{4C20F68D-D373-4BFD-AC43-126209902838}" srcOrd="1" destOrd="0" parTransId="{940BAF81-1E28-4A8C-A440-56B444B3B503}" sibTransId="{0439B36D-F505-414C-8F76-3BB6839D078A}"/>
    <dgm:cxn modelId="{8EEB67EA-E794-4BE2-BA1E-84E0084A8799}" type="presOf" srcId="{B18153A4-80DD-47E6-A2AE-844ED6D14EBE}" destId="{C9094C42-3FBA-4AB6-8F46-94BC966BB976}" srcOrd="0" destOrd="0" presId="urn:microsoft.com/office/officeart/2005/8/layout/vList2"/>
    <dgm:cxn modelId="{AD269146-7FA6-49EE-B630-47A27E427BB0}" type="presParOf" srcId="{345766F1-2F61-4FDE-8B69-0978D66FB5F2}" destId="{083460B6-0E9F-4ACF-B869-4DB6B38825FD}" srcOrd="0" destOrd="0" presId="urn:microsoft.com/office/officeart/2005/8/layout/vList2"/>
    <dgm:cxn modelId="{2461B89E-C70D-44BE-A927-E19E1A851306}" type="presParOf" srcId="{345766F1-2F61-4FDE-8B69-0978D66FB5F2}" destId="{2CB9B9AF-A9F8-48D9-BE3A-C2B510488258}" srcOrd="1" destOrd="0" presId="urn:microsoft.com/office/officeart/2005/8/layout/vList2"/>
    <dgm:cxn modelId="{F22953AD-86CC-443F-9581-57BBC6C315CA}" type="presParOf" srcId="{345766F1-2F61-4FDE-8B69-0978D66FB5F2}" destId="{E813F898-B048-4FFE-ABEE-FAD789EA0B49}" srcOrd="2" destOrd="0" presId="urn:microsoft.com/office/officeart/2005/8/layout/vList2"/>
    <dgm:cxn modelId="{B088457A-5CA7-431D-ABE7-218E0BE17464}" type="presParOf" srcId="{345766F1-2F61-4FDE-8B69-0978D66FB5F2}" destId="{BB294D60-FA54-45CE-BE98-A610EA35A18C}" srcOrd="3" destOrd="0" presId="urn:microsoft.com/office/officeart/2005/8/layout/vList2"/>
    <dgm:cxn modelId="{86755C10-A0F8-4D65-B273-0D44A88A5913}" type="presParOf" srcId="{345766F1-2F61-4FDE-8B69-0978D66FB5F2}" destId="{C9094C42-3FBA-4AB6-8F46-94BC966BB976}" srcOrd="4" destOrd="0" presId="urn:microsoft.com/office/officeart/2005/8/layout/vList2"/>
    <dgm:cxn modelId="{032FC35C-2E94-434D-AFCE-7F03DE453A75}" type="presParOf" srcId="{345766F1-2F61-4FDE-8B69-0978D66FB5F2}" destId="{36F18439-564F-499A-A798-4EE19FA202AF}" srcOrd="5" destOrd="0" presId="urn:microsoft.com/office/officeart/2005/8/layout/vList2"/>
    <dgm:cxn modelId="{4AE9B24A-12A6-473C-B4CE-24EBFE9032BE}" type="presParOf" srcId="{345766F1-2F61-4FDE-8B69-0978D66FB5F2}" destId="{991A6E3D-7AE7-42D4-BD2B-48682C9E8D4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FC95EF-01BD-4090-814C-DE20F04B41D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FFCE0BB-8242-4B66-A028-43B7A7EE13D6}">
      <dgm:prSet/>
      <dgm:spPr/>
      <dgm:t>
        <a:bodyPr/>
        <a:lstStyle/>
        <a:p>
          <a:r>
            <a:rPr lang="ru-RU"/>
            <a:t>УК может получить информацию о расходах по электроэнергии и потреблению воды по жилому дому, поделив фактическую информацию по счетчикам на среднее количество потребления электричества на одного человека, а затем просуммировав эти показатели, получить приближенные показания о количестве проживающих в доме исходя из их потребления ресурсов.</a:t>
          </a:r>
          <a:endParaRPr lang="en-US"/>
        </a:p>
      </dgm:t>
    </dgm:pt>
    <dgm:pt modelId="{79A1C283-3285-451B-8742-AB7D03280234}" type="parTrans" cxnId="{A8D66620-9BF4-4583-964B-A2301D6FBA16}">
      <dgm:prSet/>
      <dgm:spPr/>
      <dgm:t>
        <a:bodyPr/>
        <a:lstStyle/>
        <a:p>
          <a:endParaRPr lang="en-US"/>
        </a:p>
      </dgm:t>
    </dgm:pt>
    <dgm:pt modelId="{A6C8CD33-F12C-464A-97A7-6C8F4E66920C}" type="sibTrans" cxnId="{A8D66620-9BF4-4583-964B-A2301D6FBA16}">
      <dgm:prSet/>
      <dgm:spPr/>
      <dgm:t>
        <a:bodyPr/>
        <a:lstStyle/>
        <a:p>
          <a:endParaRPr lang="en-US"/>
        </a:p>
      </dgm:t>
    </dgm:pt>
    <dgm:pt modelId="{4E0CF91D-F6BC-4A0E-B4C9-C930AAC5166E}">
      <dgm:prSet/>
      <dgm:spPr/>
      <dgm:t>
        <a:bodyPr/>
        <a:lstStyle/>
        <a:p>
          <a:r>
            <a:rPr lang="ru-RU"/>
            <a:t>Для получения данных по счетчикам каждого дома необходимо заключить договор с энергоснабжающей организацией на предоставление данных о потреблении электроэнергии</a:t>
          </a:r>
          <a:endParaRPr lang="en-US"/>
        </a:p>
      </dgm:t>
    </dgm:pt>
    <dgm:pt modelId="{483A7F09-5F86-433E-92DB-7D4484A5296E}" type="parTrans" cxnId="{C783B803-E10E-4B21-BDCC-1F7337450D45}">
      <dgm:prSet/>
      <dgm:spPr/>
      <dgm:t>
        <a:bodyPr/>
        <a:lstStyle/>
        <a:p>
          <a:endParaRPr lang="en-US"/>
        </a:p>
      </dgm:t>
    </dgm:pt>
    <dgm:pt modelId="{E2D8E7CF-C7E6-40D0-86E4-A87D0A15893E}" type="sibTrans" cxnId="{C783B803-E10E-4B21-BDCC-1F7337450D45}">
      <dgm:prSet/>
      <dgm:spPr/>
      <dgm:t>
        <a:bodyPr/>
        <a:lstStyle/>
        <a:p>
          <a:endParaRPr lang="en-US"/>
        </a:p>
      </dgm:t>
    </dgm:pt>
    <dgm:pt modelId="{DB09EB63-2322-45CF-ACBA-1A21B51F091D}">
      <dgm:prSet/>
      <dgm:spPr/>
      <dgm:t>
        <a:bodyPr/>
        <a:lstStyle/>
        <a:p>
          <a:r>
            <a:rPr lang="ru-RU"/>
            <a:t>Короче ЖКХ.</a:t>
          </a:r>
          <a:endParaRPr lang="en-US"/>
        </a:p>
      </dgm:t>
    </dgm:pt>
    <dgm:pt modelId="{CC510012-586D-44E7-B0FD-D9C5FA6F7DE0}" type="parTrans" cxnId="{F03293D4-B2F7-4F9B-BCAE-9C3DE0BE67D3}">
      <dgm:prSet/>
      <dgm:spPr/>
      <dgm:t>
        <a:bodyPr/>
        <a:lstStyle/>
        <a:p>
          <a:endParaRPr lang="en-US"/>
        </a:p>
      </dgm:t>
    </dgm:pt>
    <dgm:pt modelId="{EEDDE23C-DC27-4979-9327-546701BDB088}" type="sibTrans" cxnId="{F03293D4-B2F7-4F9B-BCAE-9C3DE0BE67D3}">
      <dgm:prSet/>
      <dgm:spPr/>
      <dgm:t>
        <a:bodyPr/>
        <a:lstStyle/>
        <a:p>
          <a:endParaRPr lang="en-US"/>
        </a:p>
      </dgm:t>
    </dgm:pt>
    <dgm:pt modelId="{DE37E846-DAC3-429B-8165-3235214536CB}">
      <dgm:prSet/>
      <dgm:spPr/>
      <dgm:t>
        <a:bodyPr/>
        <a:lstStyle/>
        <a:p>
          <a:r>
            <a:rPr lang="ru-RU"/>
            <a:t>Например, это показатели счетчика за месяц на одного человека. 7408,3-7289,5=118,8 это число надо множить на 5,56 исходя из тарифов Якутскэнерго. Итого, за месяц 1 человек платит 118,8*5,56=</a:t>
          </a:r>
          <a:r>
            <a:rPr lang="ru-RU" b="1"/>
            <a:t>660 рублей.</a:t>
          </a:r>
          <a:endParaRPr lang="en-US"/>
        </a:p>
      </dgm:t>
    </dgm:pt>
    <dgm:pt modelId="{62B7E5CB-3E24-41DE-871D-0FB96D37501A}" type="parTrans" cxnId="{0A3A3F16-2C1A-42C5-8FFE-5A609F5BD18D}">
      <dgm:prSet/>
      <dgm:spPr/>
      <dgm:t>
        <a:bodyPr/>
        <a:lstStyle/>
        <a:p>
          <a:endParaRPr lang="en-US"/>
        </a:p>
      </dgm:t>
    </dgm:pt>
    <dgm:pt modelId="{F5ADFD6C-4699-45C9-BBA0-9077FF60AD70}" type="sibTrans" cxnId="{0A3A3F16-2C1A-42C5-8FFE-5A609F5BD18D}">
      <dgm:prSet/>
      <dgm:spPr/>
      <dgm:t>
        <a:bodyPr/>
        <a:lstStyle/>
        <a:p>
          <a:endParaRPr lang="en-US"/>
        </a:p>
      </dgm:t>
    </dgm:pt>
    <dgm:pt modelId="{12F362A2-40CA-4BF2-B488-57E3F9B51D28}">
      <dgm:prSet/>
      <dgm:spPr/>
      <dgm:t>
        <a:bodyPr/>
        <a:lstStyle/>
        <a:p>
          <a:r>
            <a:rPr lang="ru-RU"/>
            <a:t>Берем фактический расход электричества и делим на 660 рублей. Тогда, к примеру, на 1 квартиру потрачено электроэнергии на 2 640, то можно примерно предположить, что 2 640/600=4 человека в этой квартире. Затем, просуммировав количество людей по каждой квартире, можно получить фактическое количество и добавить в базу данных. Далее это можно использовать для вычислений выгоды, которую могла бы получить управляющая компания.</a:t>
          </a:r>
          <a:endParaRPr lang="en-US"/>
        </a:p>
      </dgm:t>
    </dgm:pt>
    <dgm:pt modelId="{5038D380-FF95-4BE7-8D9C-78E145E72BAF}" type="parTrans" cxnId="{E9CFB1EE-F72B-406C-8201-0C6F1FC79058}">
      <dgm:prSet/>
      <dgm:spPr/>
      <dgm:t>
        <a:bodyPr/>
        <a:lstStyle/>
        <a:p>
          <a:endParaRPr lang="en-US"/>
        </a:p>
      </dgm:t>
    </dgm:pt>
    <dgm:pt modelId="{5F6AA01D-C7C1-4D25-9F19-FF98EF5AA7C2}" type="sibTrans" cxnId="{E9CFB1EE-F72B-406C-8201-0C6F1FC79058}">
      <dgm:prSet/>
      <dgm:spPr/>
      <dgm:t>
        <a:bodyPr/>
        <a:lstStyle/>
        <a:p>
          <a:endParaRPr lang="en-US"/>
        </a:p>
      </dgm:t>
    </dgm:pt>
    <dgm:pt modelId="{BAD12383-1DCD-484E-8012-5C5D4545893E}" type="pres">
      <dgm:prSet presAssocID="{FAFC95EF-01BD-4090-814C-DE20F04B41D1}" presName="linear" presStyleCnt="0">
        <dgm:presLayoutVars>
          <dgm:animLvl val="lvl"/>
          <dgm:resizeHandles val="exact"/>
        </dgm:presLayoutVars>
      </dgm:prSet>
      <dgm:spPr/>
    </dgm:pt>
    <dgm:pt modelId="{9ED7A5A5-672C-4E82-974B-9DC61AE6A832}" type="pres">
      <dgm:prSet presAssocID="{5FFCE0BB-8242-4B66-A028-43B7A7EE13D6}" presName="parentText" presStyleLbl="node1" presStyleIdx="0" presStyleCnt="5">
        <dgm:presLayoutVars>
          <dgm:chMax val="0"/>
          <dgm:bulletEnabled val="1"/>
        </dgm:presLayoutVars>
      </dgm:prSet>
      <dgm:spPr/>
    </dgm:pt>
    <dgm:pt modelId="{3F8417CE-6A39-4A25-93DB-090EC2B01B37}" type="pres">
      <dgm:prSet presAssocID="{A6C8CD33-F12C-464A-97A7-6C8F4E66920C}" presName="spacer" presStyleCnt="0"/>
      <dgm:spPr/>
    </dgm:pt>
    <dgm:pt modelId="{D1D7686F-14EC-4804-A1D7-4BF8220B5FF6}" type="pres">
      <dgm:prSet presAssocID="{4E0CF91D-F6BC-4A0E-B4C9-C930AAC5166E}" presName="parentText" presStyleLbl="node1" presStyleIdx="1" presStyleCnt="5">
        <dgm:presLayoutVars>
          <dgm:chMax val="0"/>
          <dgm:bulletEnabled val="1"/>
        </dgm:presLayoutVars>
      </dgm:prSet>
      <dgm:spPr/>
    </dgm:pt>
    <dgm:pt modelId="{3DD6CC44-6D66-4D51-BBB8-A1CD5A51960E}" type="pres">
      <dgm:prSet presAssocID="{E2D8E7CF-C7E6-40D0-86E4-A87D0A15893E}" presName="spacer" presStyleCnt="0"/>
      <dgm:spPr/>
    </dgm:pt>
    <dgm:pt modelId="{5EBB2637-1581-4A46-9D84-B89EB7A511DC}" type="pres">
      <dgm:prSet presAssocID="{DB09EB63-2322-45CF-ACBA-1A21B51F091D}" presName="parentText" presStyleLbl="node1" presStyleIdx="2" presStyleCnt="5">
        <dgm:presLayoutVars>
          <dgm:chMax val="0"/>
          <dgm:bulletEnabled val="1"/>
        </dgm:presLayoutVars>
      </dgm:prSet>
      <dgm:spPr/>
    </dgm:pt>
    <dgm:pt modelId="{F7A7B17C-BA82-4DFA-A352-42693C82B8D1}" type="pres">
      <dgm:prSet presAssocID="{EEDDE23C-DC27-4979-9327-546701BDB088}" presName="spacer" presStyleCnt="0"/>
      <dgm:spPr/>
    </dgm:pt>
    <dgm:pt modelId="{AB31FD6B-EBBE-40F7-94DE-AD4355915A8F}" type="pres">
      <dgm:prSet presAssocID="{DE37E846-DAC3-429B-8165-3235214536CB}" presName="parentText" presStyleLbl="node1" presStyleIdx="3" presStyleCnt="5">
        <dgm:presLayoutVars>
          <dgm:chMax val="0"/>
          <dgm:bulletEnabled val="1"/>
        </dgm:presLayoutVars>
      </dgm:prSet>
      <dgm:spPr/>
    </dgm:pt>
    <dgm:pt modelId="{9DADD499-AA38-4065-82F0-70A2059E2EF8}" type="pres">
      <dgm:prSet presAssocID="{F5ADFD6C-4699-45C9-BBA0-9077FF60AD70}" presName="spacer" presStyleCnt="0"/>
      <dgm:spPr/>
    </dgm:pt>
    <dgm:pt modelId="{66FAC52C-47EA-4AED-89EB-9CF385AB825C}" type="pres">
      <dgm:prSet presAssocID="{12F362A2-40CA-4BF2-B488-57E3F9B51D28}" presName="parentText" presStyleLbl="node1" presStyleIdx="4" presStyleCnt="5">
        <dgm:presLayoutVars>
          <dgm:chMax val="0"/>
          <dgm:bulletEnabled val="1"/>
        </dgm:presLayoutVars>
      </dgm:prSet>
      <dgm:spPr/>
    </dgm:pt>
  </dgm:ptLst>
  <dgm:cxnLst>
    <dgm:cxn modelId="{C783B803-E10E-4B21-BDCC-1F7337450D45}" srcId="{FAFC95EF-01BD-4090-814C-DE20F04B41D1}" destId="{4E0CF91D-F6BC-4A0E-B4C9-C930AAC5166E}" srcOrd="1" destOrd="0" parTransId="{483A7F09-5F86-433E-92DB-7D4484A5296E}" sibTransId="{E2D8E7CF-C7E6-40D0-86E4-A87D0A15893E}"/>
    <dgm:cxn modelId="{0A3A3F16-2C1A-42C5-8FFE-5A609F5BD18D}" srcId="{FAFC95EF-01BD-4090-814C-DE20F04B41D1}" destId="{DE37E846-DAC3-429B-8165-3235214536CB}" srcOrd="3" destOrd="0" parTransId="{62B7E5CB-3E24-41DE-871D-0FB96D37501A}" sibTransId="{F5ADFD6C-4699-45C9-BBA0-9077FF60AD70}"/>
    <dgm:cxn modelId="{A8D66620-9BF4-4583-964B-A2301D6FBA16}" srcId="{FAFC95EF-01BD-4090-814C-DE20F04B41D1}" destId="{5FFCE0BB-8242-4B66-A028-43B7A7EE13D6}" srcOrd="0" destOrd="0" parTransId="{79A1C283-3285-451B-8742-AB7D03280234}" sibTransId="{A6C8CD33-F12C-464A-97A7-6C8F4E66920C}"/>
    <dgm:cxn modelId="{2A97E46C-AA66-4719-9996-C9ECEB7C0E1A}" type="presOf" srcId="{5FFCE0BB-8242-4B66-A028-43B7A7EE13D6}" destId="{9ED7A5A5-672C-4E82-974B-9DC61AE6A832}" srcOrd="0" destOrd="0" presId="urn:microsoft.com/office/officeart/2005/8/layout/vList2"/>
    <dgm:cxn modelId="{1CF96170-4E90-4619-961B-89298B4DE756}" type="presOf" srcId="{12F362A2-40CA-4BF2-B488-57E3F9B51D28}" destId="{66FAC52C-47EA-4AED-89EB-9CF385AB825C}" srcOrd="0" destOrd="0" presId="urn:microsoft.com/office/officeart/2005/8/layout/vList2"/>
    <dgm:cxn modelId="{1E179857-2F07-498A-A659-20AD9D666D4F}" type="presOf" srcId="{4E0CF91D-F6BC-4A0E-B4C9-C930AAC5166E}" destId="{D1D7686F-14EC-4804-A1D7-4BF8220B5FF6}" srcOrd="0" destOrd="0" presId="urn:microsoft.com/office/officeart/2005/8/layout/vList2"/>
    <dgm:cxn modelId="{719D968C-519B-46CA-A0F4-F787386A1B05}" type="presOf" srcId="{DE37E846-DAC3-429B-8165-3235214536CB}" destId="{AB31FD6B-EBBE-40F7-94DE-AD4355915A8F}" srcOrd="0" destOrd="0" presId="urn:microsoft.com/office/officeart/2005/8/layout/vList2"/>
    <dgm:cxn modelId="{E9C5F5BB-5958-4969-875F-777DA3358530}" type="presOf" srcId="{DB09EB63-2322-45CF-ACBA-1A21B51F091D}" destId="{5EBB2637-1581-4A46-9D84-B89EB7A511DC}" srcOrd="0" destOrd="0" presId="urn:microsoft.com/office/officeart/2005/8/layout/vList2"/>
    <dgm:cxn modelId="{F03293D4-B2F7-4F9B-BCAE-9C3DE0BE67D3}" srcId="{FAFC95EF-01BD-4090-814C-DE20F04B41D1}" destId="{DB09EB63-2322-45CF-ACBA-1A21B51F091D}" srcOrd="2" destOrd="0" parTransId="{CC510012-586D-44E7-B0FD-D9C5FA6F7DE0}" sibTransId="{EEDDE23C-DC27-4979-9327-546701BDB088}"/>
    <dgm:cxn modelId="{E9CFB1EE-F72B-406C-8201-0C6F1FC79058}" srcId="{FAFC95EF-01BD-4090-814C-DE20F04B41D1}" destId="{12F362A2-40CA-4BF2-B488-57E3F9B51D28}" srcOrd="4" destOrd="0" parTransId="{5038D380-FF95-4BE7-8D9C-78E145E72BAF}" sibTransId="{5F6AA01D-C7C1-4D25-9F19-FF98EF5AA7C2}"/>
    <dgm:cxn modelId="{6F292CF0-16DE-423C-9528-DD06FF2259D8}" type="presOf" srcId="{FAFC95EF-01BD-4090-814C-DE20F04B41D1}" destId="{BAD12383-1DCD-484E-8012-5C5D4545893E}" srcOrd="0" destOrd="0" presId="urn:microsoft.com/office/officeart/2005/8/layout/vList2"/>
    <dgm:cxn modelId="{8F2B3BF3-545B-4CB1-87D8-248F07F9BA88}" type="presParOf" srcId="{BAD12383-1DCD-484E-8012-5C5D4545893E}" destId="{9ED7A5A5-672C-4E82-974B-9DC61AE6A832}" srcOrd="0" destOrd="0" presId="urn:microsoft.com/office/officeart/2005/8/layout/vList2"/>
    <dgm:cxn modelId="{EB25CB31-7CEA-475D-A2CB-6AF7695D8078}" type="presParOf" srcId="{BAD12383-1DCD-484E-8012-5C5D4545893E}" destId="{3F8417CE-6A39-4A25-93DB-090EC2B01B37}" srcOrd="1" destOrd="0" presId="urn:microsoft.com/office/officeart/2005/8/layout/vList2"/>
    <dgm:cxn modelId="{714785C5-C12F-4B23-BCD6-180F0ADBC840}" type="presParOf" srcId="{BAD12383-1DCD-484E-8012-5C5D4545893E}" destId="{D1D7686F-14EC-4804-A1D7-4BF8220B5FF6}" srcOrd="2" destOrd="0" presId="urn:microsoft.com/office/officeart/2005/8/layout/vList2"/>
    <dgm:cxn modelId="{391BAEBD-BF04-4012-8670-D03A7FD73A6E}" type="presParOf" srcId="{BAD12383-1DCD-484E-8012-5C5D4545893E}" destId="{3DD6CC44-6D66-4D51-BBB8-A1CD5A51960E}" srcOrd="3" destOrd="0" presId="urn:microsoft.com/office/officeart/2005/8/layout/vList2"/>
    <dgm:cxn modelId="{C697008F-6AB2-401A-B3CD-8A7E837D38B4}" type="presParOf" srcId="{BAD12383-1DCD-484E-8012-5C5D4545893E}" destId="{5EBB2637-1581-4A46-9D84-B89EB7A511DC}" srcOrd="4" destOrd="0" presId="urn:microsoft.com/office/officeart/2005/8/layout/vList2"/>
    <dgm:cxn modelId="{0985D9B4-FF3C-45FD-BE63-DF5A96834116}" type="presParOf" srcId="{BAD12383-1DCD-484E-8012-5C5D4545893E}" destId="{F7A7B17C-BA82-4DFA-A352-42693C82B8D1}" srcOrd="5" destOrd="0" presId="urn:microsoft.com/office/officeart/2005/8/layout/vList2"/>
    <dgm:cxn modelId="{43AC61B2-F71F-471A-92AA-86CDC4E61FE9}" type="presParOf" srcId="{BAD12383-1DCD-484E-8012-5C5D4545893E}" destId="{AB31FD6B-EBBE-40F7-94DE-AD4355915A8F}" srcOrd="6" destOrd="0" presId="urn:microsoft.com/office/officeart/2005/8/layout/vList2"/>
    <dgm:cxn modelId="{0CED5317-B1DF-445E-8A9F-5179AA71A9C5}" type="presParOf" srcId="{BAD12383-1DCD-484E-8012-5C5D4545893E}" destId="{9DADD499-AA38-4065-82F0-70A2059E2EF8}" srcOrd="7" destOrd="0" presId="urn:microsoft.com/office/officeart/2005/8/layout/vList2"/>
    <dgm:cxn modelId="{E1C83743-EF07-4B96-B6D5-87F7D35456A4}" type="presParOf" srcId="{BAD12383-1DCD-484E-8012-5C5D4545893E}" destId="{66FAC52C-47EA-4AED-89EB-9CF385AB825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3539E7-5522-408B-B61A-2F574C165447}">
      <dsp:nvSpPr>
        <dsp:cNvPr id="0" name=""/>
        <dsp:cNvSpPr/>
      </dsp:nvSpPr>
      <dsp:spPr>
        <a:xfrm>
          <a:off x="679050" y="31941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B2EE6A-0255-4A68-9799-CA45A8C994DE}">
      <dsp:nvSpPr>
        <dsp:cNvPr id="0" name=""/>
        <dsp:cNvSpPr/>
      </dsp:nvSpPr>
      <dsp:spPr>
        <a:xfrm>
          <a:off x="1081237" y="72160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283DD4-394B-4ED5-ADA7-302265C2FB96}">
      <dsp:nvSpPr>
        <dsp:cNvPr id="0" name=""/>
        <dsp:cNvSpPr/>
      </dsp:nvSpPr>
      <dsp:spPr>
        <a:xfrm>
          <a:off x="75768" y="2794419"/>
          <a:ext cx="309375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ru-RU" sz="1100" kern="1200"/>
            <a:t>Программа содержит карту, которая отображает жилые дома в сайсарском полигоне и количество фактически проживающих в них людей. </a:t>
          </a:r>
          <a:endParaRPr lang="en-US" sz="1100" kern="1200"/>
        </a:p>
      </dsp:txBody>
      <dsp:txXfrm>
        <a:off x="75768" y="2794419"/>
        <a:ext cx="3093750" cy="1237500"/>
      </dsp:txXfrm>
    </dsp:sp>
    <dsp:sp modelId="{28A1A9C6-EAE8-41A1-AEE2-32182E3B95A6}">
      <dsp:nvSpPr>
        <dsp:cNvPr id="0" name=""/>
        <dsp:cNvSpPr/>
      </dsp:nvSpPr>
      <dsp:spPr>
        <a:xfrm>
          <a:off x="4314206" y="31941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AFC8AF-D981-48C0-A7A7-5C9C61E1D495}">
      <dsp:nvSpPr>
        <dsp:cNvPr id="0" name=""/>
        <dsp:cNvSpPr/>
      </dsp:nvSpPr>
      <dsp:spPr>
        <a:xfrm>
          <a:off x="4716393" y="72160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0DB4D6-36B9-4B57-AF17-DA77A014635C}">
      <dsp:nvSpPr>
        <dsp:cNvPr id="0" name=""/>
        <dsp:cNvSpPr/>
      </dsp:nvSpPr>
      <dsp:spPr>
        <a:xfrm>
          <a:off x="3710925" y="2794419"/>
          <a:ext cx="309375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ru-RU" sz="1100" kern="1200"/>
            <a:t>Вычисление фактического количества жителей производится путем деления общего количества потребленных ресурсов по электричеству и воде из датчиков на среднее количество потребляемых ресурсов на человека. Так получаются приблизительные данные по количеству людей, проживающих в квартире. </a:t>
          </a:r>
          <a:endParaRPr lang="en-US" sz="1100" kern="1200"/>
        </a:p>
      </dsp:txBody>
      <dsp:txXfrm>
        <a:off x="3710925" y="2794419"/>
        <a:ext cx="3093750" cy="1237500"/>
      </dsp:txXfrm>
    </dsp:sp>
    <dsp:sp modelId="{FC2CD98F-31F3-4CA7-B8DE-54CEE73EB05C}">
      <dsp:nvSpPr>
        <dsp:cNvPr id="0" name=""/>
        <dsp:cNvSpPr/>
      </dsp:nvSpPr>
      <dsp:spPr>
        <a:xfrm>
          <a:off x="7949362" y="31941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62C69A-017C-4387-9CAC-6AC8A782C172}">
      <dsp:nvSpPr>
        <dsp:cNvPr id="0" name=""/>
        <dsp:cNvSpPr/>
      </dsp:nvSpPr>
      <dsp:spPr>
        <a:xfrm>
          <a:off x="8351550" y="72160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E5EB30-384B-461C-8A28-A405016FB6EE}">
      <dsp:nvSpPr>
        <dsp:cNvPr id="0" name=""/>
        <dsp:cNvSpPr/>
      </dsp:nvSpPr>
      <dsp:spPr>
        <a:xfrm>
          <a:off x="7346081" y="2794419"/>
          <a:ext cx="309375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ru-RU" sz="1100" kern="1200"/>
            <a:t>Программа также имеет функцию вычисления и просмотра данных по потенциальной выгоде, которую может получить управляющая компания, если бы знала фактические данные по числу жителей в домах.</a:t>
          </a:r>
          <a:endParaRPr lang="en-US" sz="1100" kern="1200"/>
        </a:p>
      </dsp:txBody>
      <dsp:txXfrm>
        <a:off x="7346081" y="2794419"/>
        <a:ext cx="3093750" cy="123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6CD1F-1C20-4733-AF6B-3B477B119152}">
      <dsp:nvSpPr>
        <dsp:cNvPr id="0" name=""/>
        <dsp:cNvSpPr/>
      </dsp:nvSpPr>
      <dsp:spPr>
        <a:xfrm>
          <a:off x="3364992" y="1195"/>
          <a:ext cx="3785616" cy="6958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Вычисление выгоды для УК</a:t>
          </a:r>
          <a:endParaRPr lang="en-US" sz="1300" kern="1200"/>
        </a:p>
      </dsp:txBody>
      <dsp:txXfrm>
        <a:off x="3398960" y="35163"/>
        <a:ext cx="3717680" cy="627895"/>
      </dsp:txXfrm>
    </dsp:sp>
    <dsp:sp modelId="{960437FA-D317-417E-8902-C5D728F3A67D}">
      <dsp:nvSpPr>
        <dsp:cNvPr id="0" name=""/>
        <dsp:cNvSpPr/>
      </dsp:nvSpPr>
      <dsp:spPr>
        <a:xfrm>
          <a:off x="3364992" y="731818"/>
          <a:ext cx="3785616" cy="69583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Вычисление фактического количества людей по показаниям счетчиков воды и электричества</a:t>
          </a:r>
          <a:endParaRPr lang="en-US" sz="1300" kern="1200"/>
        </a:p>
      </dsp:txBody>
      <dsp:txXfrm>
        <a:off x="3398960" y="765786"/>
        <a:ext cx="3717680" cy="627895"/>
      </dsp:txXfrm>
    </dsp:sp>
    <dsp:sp modelId="{D5495BFB-0CCB-4FA8-A664-B876E5DFAED0}">
      <dsp:nvSpPr>
        <dsp:cNvPr id="0" name=""/>
        <dsp:cNvSpPr/>
      </dsp:nvSpPr>
      <dsp:spPr>
        <a:xfrm>
          <a:off x="3364992" y="1462441"/>
          <a:ext cx="3785616" cy="69583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Просмотр карты</a:t>
          </a:r>
          <a:endParaRPr lang="en-US" sz="1300" kern="1200"/>
        </a:p>
      </dsp:txBody>
      <dsp:txXfrm>
        <a:off x="3398960" y="1496409"/>
        <a:ext cx="3717680" cy="627895"/>
      </dsp:txXfrm>
    </dsp:sp>
    <dsp:sp modelId="{4A927099-929B-47B4-8651-8ABF89D9C45E}">
      <dsp:nvSpPr>
        <dsp:cNvPr id="0" name=""/>
        <dsp:cNvSpPr/>
      </dsp:nvSpPr>
      <dsp:spPr>
        <a:xfrm>
          <a:off x="3364992" y="2193064"/>
          <a:ext cx="3785616" cy="6958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Отображение фактического числа людей по жилым домам на карте</a:t>
          </a:r>
          <a:endParaRPr lang="en-US" sz="1300" kern="1200"/>
        </a:p>
      </dsp:txBody>
      <dsp:txXfrm>
        <a:off x="3398960" y="2227032"/>
        <a:ext cx="3717680" cy="627895"/>
      </dsp:txXfrm>
    </dsp:sp>
    <dsp:sp modelId="{FD0406C0-8B6F-4F95-B46D-42B3B2F25BD9}">
      <dsp:nvSpPr>
        <dsp:cNvPr id="0" name=""/>
        <dsp:cNvSpPr/>
      </dsp:nvSpPr>
      <dsp:spPr>
        <a:xfrm>
          <a:off x="3364992" y="2923688"/>
          <a:ext cx="3785616" cy="695831"/>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Просмотр и редактирование таблиц</a:t>
          </a:r>
          <a:endParaRPr lang="en-US" sz="1300" kern="1200"/>
        </a:p>
      </dsp:txBody>
      <dsp:txXfrm>
        <a:off x="3398960" y="2957656"/>
        <a:ext cx="3717680" cy="627895"/>
      </dsp:txXfrm>
    </dsp:sp>
    <dsp:sp modelId="{E7483340-3E40-4388-A65C-BF2BCEC6DB7B}">
      <dsp:nvSpPr>
        <dsp:cNvPr id="0" name=""/>
        <dsp:cNvSpPr/>
      </dsp:nvSpPr>
      <dsp:spPr>
        <a:xfrm>
          <a:off x="3364992" y="3654311"/>
          <a:ext cx="3785616" cy="6958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ru-RU" sz="1300" kern="1200"/>
            <a:t>Экспорт таблиц в </a:t>
          </a:r>
          <a:r>
            <a:rPr lang="en-US" sz="1300" kern="1200"/>
            <a:t>Excel</a:t>
          </a:r>
        </a:p>
      </dsp:txBody>
      <dsp:txXfrm>
        <a:off x="3398960" y="3688279"/>
        <a:ext cx="3717680" cy="6278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59A3CC-0309-4B13-851C-C144BA667080}">
      <dsp:nvSpPr>
        <dsp:cNvPr id="0" name=""/>
        <dsp:cNvSpPr/>
      </dsp:nvSpPr>
      <dsp:spPr>
        <a:xfrm>
          <a:off x="718664"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A48B0-3E3C-410B-8A23-1BAAA5EDF762}">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F8DCE7-56C6-4822-9889-1D7D5A4F0B6C}">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ru-RU" sz="1500" kern="1200"/>
            <a:t>Сайт будет выполнен на конструкторе, и отображать только основную информацию. </a:t>
          </a:r>
          <a:endParaRPr lang="en-US" sz="1500" kern="1200"/>
        </a:p>
      </dsp:txBody>
      <dsp:txXfrm>
        <a:off x="93445" y="3018902"/>
        <a:ext cx="3206250" cy="720000"/>
      </dsp:txXfrm>
    </dsp:sp>
    <dsp:sp modelId="{C041C870-A3E4-4F72-AA52-C5997D0C2D5F}">
      <dsp:nvSpPr>
        <dsp:cNvPr id="0" name=""/>
        <dsp:cNvSpPr/>
      </dsp:nvSpPr>
      <dsp:spPr>
        <a:xfrm>
          <a:off x="4486008"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78AB31-9510-40BC-BCAB-0F1028C4AAB4}">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1BC60C-7EBA-4D24-83DC-6D9CB9AEB530}">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ru-RU" sz="1500" kern="1200"/>
            <a:t>Не будет возможности редактирования.</a:t>
          </a:r>
          <a:endParaRPr lang="en-US" sz="1500" kern="1200"/>
        </a:p>
      </dsp:txBody>
      <dsp:txXfrm>
        <a:off x="3860789" y="3018902"/>
        <a:ext cx="3206250" cy="720000"/>
      </dsp:txXfrm>
    </dsp:sp>
    <dsp:sp modelId="{242A4B00-5973-4EC3-B68F-6EA7D958F74E}">
      <dsp:nvSpPr>
        <dsp:cNvPr id="0" name=""/>
        <dsp:cNvSpPr/>
      </dsp:nvSpPr>
      <dsp:spPr>
        <a:xfrm>
          <a:off x="8253352"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5E22A9-2E6C-4384-8C4E-D833F24A4D0F}">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7B5A2C-69E4-4C03-8580-694A9EE55921}">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ru-RU" sz="1500" kern="1200"/>
            <a:t>Возможность просмотра карты.</a:t>
          </a:r>
          <a:endParaRPr lang="en-US" sz="1500" kern="1200"/>
        </a:p>
      </dsp:txBody>
      <dsp:txXfrm>
        <a:off x="7628133" y="3018902"/>
        <a:ext cx="32062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460B6-0E9F-4ACF-B869-4DB6B38825FD}">
      <dsp:nvSpPr>
        <dsp:cNvPr id="0" name=""/>
        <dsp:cNvSpPr/>
      </dsp:nvSpPr>
      <dsp:spPr>
        <a:xfrm>
          <a:off x="0" y="167162"/>
          <a:ext cx="10927829" cy="9149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u-RU" sz="2300" kern="1200"/>
            <a:t>Мобильное приложение будет на </a:t>
          </a:r>
          <a:r>
            <a:rPr lang="en-US" sz="2300" kern="1200"/>
            <a:t>Android Studio</a:t>
          </a:r>
          <a:r>
            <a:rPr lang="ru-RU" sz="2300" kern="1200"/>
            <a:t>, и отображать только основную информацию. </a:t>
          </a:r>
          <a:endParaRPr lang="en-US" sz="2300" kern="1200"/>
        </a:p>
      </dsp:txBody>
      <dsp:txXfrm>
        <a:off x="44664" y="211826"/>
        <a:ext cx="10838501" cy="825612"/>
      </dsp:txXfrm>
    </dsp:sp>
    <dsp:sp modelId="{E813F898-B048-4FFE-ABEE-FAD789EA0B49}">
      <dsp:nvSpPr>
        <dsp:cNvPr id="0" name=""/>
        <dsp:cNvSpPr/>
      </dsp:nvSpPr>
      <dsp:spPr>
        <a:xfrm>
          <a:off x="0" y="1148342"/>
          <a:ext cx="10927829" cy="91494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u-RU" sz="2300" kern="1200"/>
            <a:t>Не будет возможности редактирования.</a:t>
          </a:r>
          <a:endParaRPr lang="en-US" sz="2300" kern="1200"/>
        </a:p>
      </dsp:txBody>
      <dsp:txXfrm>
        <a:off x="44664" y="1193006"/>
        <a:ext cx="10838501" cy="825612"/>
      </dsp:txXfrm>
    </dsp:sp>
    <dsp:sp modelId="{C9094C42-3FBA-4AB6-8F46-94BC966BB976}">
      <dsp:nvSpPr>
        <dsp:cNvPr id="0" name=""/>
        <dsp:cNvSpPr/>
      </dsp:nvSpPr>
      <dsp:spPr>
        <a:xfrm>
          <a:off x="0" y="2129522"/>
          <a:ext cx="10927829" cy="91494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u-RU" sz="2300" kern="1200"/>
            <a:t>Возможность просмотра карты.</a:t>
          </a:r>
          <a:endParaRPr lang="en-US" sz="2300" kern="1200"/>
        </a:p>
      </dsp:txBody>
      <dsp:txXfrm>
        <a:off x="44664" y="2174186"/>
        <a:ext cx="10838501" cy="825612"/>
      </dsp:txXfrm>
    </dsp:sp>
    <dsp:sp modelId="{991A6E3D-7AE7-42D4-BD2B-48682C9E8D4D}">
      <dsp:nvSpPr>
        <dsp:cNvPr id="0" name=""/>
        <dsp:cNvSpPr/>
      </dsp:nvSpPr>
      <dsp:spPr>
        <a:xfrm>
          <a:off x="0" y="3110702"/>
          <a:ext cx="10927829" cy="9149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ru-RU" sz="2300" kern="1200"/>
            <a:t>Необходимость: может пригодиться предпринимателям и будущим жителям района, исходя из плотности населения, выбирать место проживания или открытия бизнеса.</a:t>
          </a:r>
          <a:endParaRPr lang="en-US" sz="2300" kern="1200"/>
        </a:p>
      </dsp:txBody>
      <dsp:txXfrm>
        <a:off x="44664" y="3155366"/>
        <a:ext cx="10838501" cy="8256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7A5A5-672C-4E82-974B-9DC61AE6A832}">
      <dsp:nvSpPr>
        <dsp:cNvPr id="0" name=""/>
        <dsp:cNvSpPr/>
      </dsp:nvSpPr>
      <dsp:spPr>
        <a:xfrm>
          <a:off x="0" y="377582"/>
          <a:ext cx="10927829" cy="6598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ru-RU" sz="1200" kern="1200"/>
            <a:t>УК может получить информацию о расходах по электроэнергии и потреблению воды по жилому дому, поделив фактическую информацию по счетчикам на среднее количество потребления электричества на одного человека, а затем просуммировав эти показатели, получить приближенные показания о количестве проживающих в доме исходя из их потребления ресурсов.</a:t>
          </a:r>
          <a:endParaRPr lang="en-US" sz="1200" kern="1200"/>
        </a:p>
      </dsp:txBody>
      <dsp:txXfrm>
        <a:off x="32213" y="409795"/>
        <a:ext cx="10863403" cy="595453"/>
      </dsp:txXfrm>
    </dsp:sp>
    <dsp:sp modelId="{D1D7686F-14EC-4804-A1D7-4BF8220B5FF6}">
      <dsp:nvSpPr>
        <dsp:cNvPr id="0" name=""/>
        <dsp:cNvSpPr/>
      </dsp:nvSpPr>
      <dsp:spPr>
        <a:xfrm>
          <a:off x="0" y="1072022"/>
          <a:ext cx="10927829" cy="659879"/>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ru-RU" sz="1200" kern="1200"/>
            <a:t>Для получения данных по счетчикам каждого дома необходимо заключить договор с энергоснабжающей организацией на предоставление данных о потреблении электроэнергии</a:t>
          </a:r>
          <a:endParaRPr lang="en-US" sz="1200" kern="1200"/>
        </a:p>
      </dsp:txBody>
      <dsp:txXfrm>
        <a:off x="32213" y="1104235"/>
        <a:ext cx="10863403" cy="595453"/>
      </dsp:txXfrm>
    </dsp:sp>
    <dsp:sp modelId="{5EBB2637-1581-4A46-9D84-B89EB7A511DC}">
      <dsp:nvSpPr>
        <dsp:cNvPr id="0" name=""/>
        <dsp:cNvSpPr/>
      </dsp:nvSpPr>
      <dsp:spPr>
        <a:xfrm>
          <a:off x="0" y="1766462"/>
          <a:ext cx="10927829" cy="65987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ru-RU" sz="1200" kern="1200"/>
            <a:t>Короче ЖКХ.</a:t>
          </a:r>
          <a:endParaRPr lang="en-US" sz="1200" kern="1200"/>
        </a:p>
      </dsp:txBody>
      <dsp:txXfrm>
        <a:off x="32213" y="1798675"/>
        <a:ext cx="10863403" cy="595453"/>
      </dsp:txXfrm>
    </dsp:sp>
    <dsp:sp modelId="{AB31FD6B-EBBE-40F7-94DE-AD4355915A8F}">
      <dsp:nvSpPr>
        <dsp:cNvPr id="0" name=""/>
        <dsp:cNvSpPr/>
      </dsp:nvSpPr>
      <dsp:spPr>
        <a:xfrm>
          <a:off x="0" y="2460902"/>
          <a:ext cx="10927829" cy="659879"/>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ru-RU" sz="1200" kern="1200"/>
            <a:t>Например, это показатели счетчика за месяц на одного человека. 7408,3-7289,5=118,8 это число надо множить на 5,56 исходя из тарифов Якутскэнерго. Итого, за месяц 1 человек платит 118,8*5,56=</a:t>
          </a:r>
          <a:r>
            <a:rPr lang="ru-RU" sz="1200" b="1" kern="1200"/>
            <a:t>660 рублей.</a:t>
          </a:r>
          <a:endParaRPr lang="en-US" sz="1200" kern="1200"/>
        </a:p>
      </dsp:txBody>
      <dsp:txXfrm>
        <a:off x="32213" y="2493115"/>
        <a:ext cx="10863403" cy="595453"/>
      </dsp:txXfrm>
    </dsp:sp>
    <dsp:sp modelId="{66FAC52C-47EA-4AED-89EB-9CF385AB825C}">
      <dsp:nvSpPr>
        <dsp:cNvPr id="0" name=""/>
        <dsp:cNvSpPr/>
      </dsp:nvSpPr>
      <dsp:spPr>
        <a:xfrm>
          <a:off x="0" y="3155342"/>
          <a:ext cx="10927829" cy="65987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ru-RU" sz="1200" kern="1200"/>
            <a:t>Берем фактический расход электричества и делим на 660 рублей. Тогда, к примеру, на 1 квартиру потрачено электроэнергии на 2 640, то можно примерно предположить, что 2 640/600=4 человека в этой квартире. Затем, просуммировав количество людей по каждой квартире, можно получить фактическое количество и добавить в базу данных. Далее это можно использовать для вычислений выгоды, которую могла бы получить управляющая компания.</a:t>
          </a:r>
          <a:endParaRPr lang="en-US" sz="1200" kern="1200"/>
        </a:p>
      </dsp:txBody>
      <dsp:txXfrm>
        <a:off x="32213" y="3187555"/>
        <a:ext cx="10863403" cy="59545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2B0022-F79C-CED1-CCA7-3B0E808FCA8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9633C001-908F-2ADB-49FA-5569401C2B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C06A6FD6-1437-40ED-B5E4-7A2976D13332}"/>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5" name="Нижний колонтитул 4">
            <a:extLst>
              <a:ext uri="{FF2B5EF4-FFF2-40B4-BE49-F238E27FC236}">
                <a16:creationId xmlns:a16="http://schemas.microsoft.com/office/drawing/2014/main" id="{DCF51962-FAF5-A27B-F721-D980BE68ECB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23461C5-ABC3-5423-3A51-AB9BCA48BA1A}"/>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2630071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46EC4C-9673-2ADB-AFBF-F5B390E48BB6}"/>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CA5599B8-E7C0-B3CA-C7F3-BBA395478EF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24EB8C5-C2D2-3B0B-FAA2-5571FD24F5C4}"/>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5" name="Нижний колонтитул 4">
            <a:extLst>
              <a:ext uri="{FF2B5EF4-FFF2-40B4-BE49-F238E27FC236}">
                <a16:creationId xmlns:a16="http://schemas.microsoft.com/office/drawing/2014/main" id="{54C06C91-AA6D-CA1D-4BDD-51675F0A15F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B88D9CB-DCC7-E213-2037-453B7FDBE5E0}"/>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1044301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8C08C45-0339-2FEE-A319-CA13D415B968}"/>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4E50468F-122E-215F-6684-08F43CCB0BA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6ACB338-DFA0-B960-2270-604BCFC145EE}"/>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5" name="Нижний колонтитул 4">
            <a:extLst>
              <a:ext uri="{FF2B5EF4-FFF2-40B4-BE49-F238E27FC236}">
                <a16:creationId xmlns:a16="http://schemas.microsoft.com/office/drawing/2014/main" id="{51FB7A03-94B2-5839-6EB6-89F2AD97C6E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68743C6-072C-F324-3F06-871975753021}"/>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275202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0AE6DC-E561-3429-C5B7-D5B360E730B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7306587-CCFC-0B9F-51A6-6D3A3AE84F2C}"/>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2FCC3AD-E2FF-0D5B-9882-CC8D9AB7DEBB}"/>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5" name="Нижний колонтитул 4">
            <a:extLst>
              <a:ext uri="{FF2B5EF4-FFF2-40B4-BE49-F238E27FC236}">
                <a16:creationId xmlns:a16="http://schemas.microsoft.com/office/drawing/2014/main" id="{05480236-35B6-D899-4C56-8C0540A276C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2EADFE2-267D-0C38-0478-1326F9F4864A}"/>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4147242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898AF0-E784-70CC-B85D-FBCDBB222CCB}"/>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08E0DB30-5B7B-FE40-08A1-4A6292172B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1DE50613-431A-C76C-7AE2-87B473F08293}"/>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5" name="Нижний колонтитул 4">
            <a:extLst>
              <a:ext uri="{FF2B5EF4-FFF2-40B4-BE49-F238E27FC236}">
                <a16:creationId xmlns:a16="http://schemas.microsoft.com/office/drawing/2014/main" id="{DCE28095-3CED-177B-91D8-A372A1B693E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3EF167A-0FBA-F63E-521F-93B23FF7F6A6}"/>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121513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D8A489-81A3-B46B-8EA7-483204FE111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3D8A299-D4D8-B0F4-DADD-6D3B2C0FCADE}"/>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5E13B27E-B59D-7C08-9520-62EF245F798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45B03110-527B-0013-2716-C86D4B9DDCED}"/>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6" name="Нижний колонтитул 5">
            <a:extLst>
              <a:ext uri="{FF2B5EF4-FFF2-40B4-BE49-F238E27FC236}">
                <a16:creationId xmlns:a16="http://schemas.microsoft.com/office/drawing/2014/main" id="{2AE81DF0-B00D-43CC-26EE-80B3BAF75E5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F3E3D4-3B0A-CFDE-A93F-1D05C14D0C3E}"/>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739530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5E62A7-EE75-0F80-68DD-E3272995D648}"/>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FE45CFB5-2344-B3EA-70A2-E1E9EE9DF1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CEF05D8-59E3-33CF-127E-03683FA1522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AFAF00F5-4137-6263-502E-B816856B91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36E14AD5-8A1D-71D8-F357-B660F38EB8A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C768ED57-4109-FDEB-01AE-54E2547048E6}"/>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8" name="Нижний колонтитул 7">
            <a:extLst>
              <a:ext uri="{FF2B5EF4-FFF2-40B4-BE49-F238E27FC236}">
                <a16:creationId xmlns:a16="http://schemas.microsoft.com/office/drawing/2014/main" id="{995960D8-945D-DB7B-7EFC-78F8AE96ECF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F0AE23A1-0B72-426C-BE71-54460DA6D13D}"/>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2530300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400BF5-9A3E-70A5-8FCC-5C3E7986F30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C71F1E68-006E-A801-F138-CAA955B539E4}"/>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4" name="Нижний колонтитул 3">
            <a:extLst>
              <a:ext uri="{FF2B5EF4-FFF2-40B4-BE49-F238E27FC236}">
                <a16:creationId xmlns:a16="http://schemas.microsoft.com/office/drawing/2014/main" id="{519D55F8-BB2F-B319-C3D5-D79F23ACDD74}"/>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7B62CF9E-20B6-FC4C-CBCF-2C5A401B03E7}"/>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446773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29308CF0-663F-1555-AD97-3AF4158A688F}"/>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3" name="Нижний колонтитул 2">
            <a:extLst>
              <a:ext uri="{FF2B5EF4-FFF2-40B4-BE49-F238E27FC236}">
                <a16:creationId xmlns:a16="http://schemas.microsoft.com/office/drawing/2014/main" id="{EBD78225-A045-53A3-C0F7-61AC895EC0CF}"/>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665A337C-0C14-7804-36F6-2BCC3ED911EE}"/>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2974194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4F1878-2A46-BAA3-2496-D09EAFDDD1F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F3D9D195-2077-A9CC-9672-3A2E4782FB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2D9AFD9D-0748-85D4-576A-284EC02DE7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56525EC-92A2-263E-B694-6C519FC7079B}"/>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6" name="Нижний колонтитул 5">
            <a:extLst>
              <a:ext uri="{FF2B5EF4-FFF2-40B4-BE49-F238E27FC236}">
                <a16:creationId xmlns:a16="http://schemas.microsoft.com/office/drawing/2014/main" id="{99DB900E-C97D-88A0-5BE2-6E3CA1F039E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78E7FF9-8001-BE38-30E7-A79C1CDAD53E}"/>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3829059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CA3B04-DEC9-8C81-9AF4-4DDE3F49A69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F6207B36-0E93-6243-E1EE-C30412BC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F31402F5-B177-F71E-629A-4917776F9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E9BFE83-04B5-93C3-A962-4C6CA91CD1D4}"/>
              </a:ext>
            </a:extLst>
          </p:cNvPr>
          <p:cNvSpPr>
            <a:spLocks noGrp="1"/>
          </p:cNvSpPr>
          <p:nvPr>
            <p:ph type="dt" sz="half" idx="10"/>
          </p:nvPr>
        </p:nvSpPr>
        <p:spPr/>
        <p:txBody>
          <a:bodyPr/>
          <a:lstStyle/>
          <a:p>
            <a:fld id="{34C3CBB5-938B-48F6-ACBB-95F95B1F328C}" type="datetimeFigureOut">
              <a:rPr lang="ru-RU" smtClean="0"/>
              <a:t>08.04.2023</a:t>
            </a:fld>
            <a:endParaRPr lang="ru-RU"/>
          </a:p>
        </p:txBody>
      </p:sp>
      <p:sp>
        <p:nvSpPr>
          <p:cNvPr id="6" name="Нижний колонтитул 5">
            <a:extLst>
              <a:ext uri="{FF2B5EF4-FFF2-40B4-BE49-F238E27FC236}">
                <a16:creationId xmlns:a16="http://schemas.microsoft.com/office/drawing/2014/main" id="{39CB196C-0F5B-7FEF-E57F-9A0BAAB2D5E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1FA8B14-7979-9DBC-8A45-7DCE2C4175E9}"/>
              </a:ext>
            </a:extLst>
          </p:cNvPr>
          <p:cNvSpPr>
            <a:spLocks noGrp="1"/>
          </p:cNvSpPr>
          <p:nvPr>
            <p:ph type="sldNum" sz="quarter" idx="12"/>
          </p:nvPr>
        </p:nvSpPr>
        <p:spPr/>
        <p:txBody>
          <a:bodyPr/>
          <a:lstStyle/>
          <a:p>
            <a:fld id="{C4C621E3-4915-4901-8802-2797D2F0A812}" type="slidenum">
              <a:rPr lang="ru-RU" smtClean="0"/>
              <a:t>‹#›</a:t>
            </a:fld>
            <a:endParaRPr lang="ru-RU"/>
          </a:p>
        </p:txBody>
      </p:sp>
    </p:spTree>
    <p:extLst>
      <p:ext uri="{BB962C8B-B14F-4D97-AF65-F5344CB8AC3E}">
        <p14:creationId xmlns:p14="http://schemas.microsoft.com/office/powerpoint/2010/main" val="2379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E384B1-37E6-EBF4-B00D-867C91F3CA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48B09190-FE4B-F6E7-6FD1-D1570F273B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43AE2FD-1C83-254B-E8DF-C293EBD65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3CBB5-938B-48F6-ACBB-95F95B1F328C}" type="datetimeFigureOut">
              <a:rPr lang="ru-RU" smtClean="0"/>
              <a:t>08.04.2023</a:t>
            </a:fld>
            <a:endParaRPr lang="ru-RU"/>
          </a:p>
        </p:txBody>
      </p:sp>
      <p:sp>
        <p:nvSpPr>
          <p:cNvPr id="5" name="Нижний колонтитул 4">
            <a:extLst>
              <a:ext uri="{FF2B5EF4-FFF2-40B4-BE49-F238E27FC236}">
                <a16:creationId xmlns:a16="http://schemas.microsoft.com/office/drawing/2014/main" id="{A17692C7-40CC-20D9-067F-90B6644854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2D907419-80FA-7DAD-97B3-98737449B3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621E3-4915-4901-8802-2797D2F0A812}" type="slidenum">
              <a:rPr lang="ru-RU" smtClean="0"/>
              <a:t>‹#›</a:t>
            </a:fld>
            <a:endParaRPr lang="ru-RU"/>
          </a:p>
        </p:txBody>
      </p:sp>
    </p:spTree>
    <p:extLst>
      <p:ext uri="{BB962C8B-B14F-4D97-AF65-F5344CB8AC3E}">
        <p14:creationId xmlns:p14="http://schemas.microsoft.com/office/powerpoint/2010/main" val="183745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www.yakutskenergo.ru/opening_information/reg_goods/electro.php" TargetMode="Externa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6D880535-9810-5F8F-36F2-85D8CC48E288}"/>
              </a:ext>
            </a:extLst>
          </p:cNvPr>
          <p:cNvSpPr>
            <a:spLocks noGrp="1"/>
          </p:cNvSpPr>
          <p:nvPr>
            <p:ph type="ctrTitle"/>
          </p:nvPr>
        </p:nvSpPr>
        <p:spPr>
          <a:xfrm>
            <a:off x="4162567" y="818984"/>
            <a:ext cx="6714699" cy="3178689"/>
          </a:xfrm>
        </p:spPr>
        <p:txBody>
          <a:bodyPr>
            <a:normAutofit/>
          </a:bodyPr>
          <a:lstStyle/>
          <a:p>
            <a:pPr algn="l"/>
            <a:r>
              <a:rPr lang="ru-RU" sz="4100">
                <a:solidFill>
                  <a:srgbClr val="FFFFFF"/>
                </a:solidFill>
              </a:rPr>
              <a:t>Разработка ГИС-программы «</a:t>
            </a:r>
            <a:r>
              <a:rPr lang="en-US" sz="4100">
                <a:solidFill>
                  <a:srgbClr val="FFFFFF"/>
                </a:solidFill>
              </a:rPr>
              <a:t>People count</a:t>
            </a:r>
            <a:r>
              <a:rPr lang="ru-RU" sz="4100">
                <a:solidFill>
                  <a:srgbClr val="FFFFFF"/>
                </a:solidFill>
              </a:rPr>
              <a:t>» для вычисления фактического количества проживающих в жилых домах</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Подзаголовок 2">
            <a:extLst>
              <a:ext uri="{FF2B5EF4-FFF2-40B4-BE49-F238E27FC236}">
                <a16:creationId xmlns:a16="http://schemas.microsoft.com/office/drawing/2014/main" id="{53FBD169-B599-F47A-0545-939598DD98B1}"/>
              </a:ext>
            </a:extLst>
          </p:cNvPr>
          <p:cNvSpPr>
            <a:spLocks noGrp="1"/>
          </p:cNvSpPr>
          <p:nvPr>
            <p:ph type="subTitle" idx="1"/>
          </p:nvPr>
        </p:nvSpPr>
        <p:spPr>
          <a:xfrm>
            <a:off x="4285397" y="4960961"/>
            <a:ext cx="7055893" cy="1078054"/>
          </a:xfrm>
        </p:spPr>
        <p:txBody>
          <a:bodyPr>
            <a:normAutofit/>
          </a:bodyPr>
          <a:lstStyle/>
          <a:p>
            <a:pPr algn="l"/>
            <a:r>
              <a:rPr lang="ru-RU" sz="1700">
                <a:solidFill>
                  <a:srgbClr val="FFFFFF"/>
                </a:solidFill>
              </a:rPr>
              <a:t>Никифоров Арсен</a:t>
            </a:r>
          </a:p>
          <a:p>
            <a:pPr algn="l"/>
            <a:r>
              <a:rPr lang="ru-RU" sz="1700">
                <a:solidFill>
                  <a:srgbClr val="FFFFFF"/>
                </a:solidFill>
              </a:rPr>
              <a:t>Разработчик команды </a:t>
            </a:r>
            <a:r>
              <a:rPr lang="en-US" sz="1700">
                <a:solidFill>
                  <a:srgbClr val="FFFFFF"/>
                </a:solidFill>
              </a:rPr>
              <a:t>Algokfen</a:t>
            </a:r>
            <a:endParaRPr lang="ru-RU" sz="1700">
              <a:solidFill>
                <a:srgbClr val="FFFFFF"/>
              </a:solidFill>
            </a:endParaRPr>
          </a:p>
          <a:p>
            <a:pPr algn="l"/>
            <a:r>
              <a:rPr lang="ru-RU" sz="1700">
                <a:solidFill>
                  <a:srgbClr val="FFFFFF"/>
                </a:solidFill>
              </a:rPr>
              <a:t>ИМИ СВФУ гр.ФИИТ-21</a:t>
            </a:r>
          </a:p>
        </p:txBody>
      </p:sp>
    </p:spTree>
    <p:extLst>
      <p:ext uri="{BB962C8B-B14F-4D97-AF65-F5344CB8AC3E}">
        <p14:creationId xmlns:p14="http://schemas.microsoft.com/office/powerpoint/2010/main" val="195665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4832B6A2-C557-BD2E-2CEF-B3EDA68B7707}"/>
              </a:ext>
            </a:extLst>
          </p:cNvPr>
          <p:cNvSpPr>
            <a:spLocks noGrp="1"/>
          </p:cNvSpPr>
          <p:nvPr>
            <p:ph type="title"/>
          </p:nvPr>
        </p:nvSpPr>
        <p:spPr>
          <a:xfrm>
            <a:off x="1371597" y="348865"/>
            <a:ext cx="10044023" cy="877729"/>
          </a:xfrm>
        </p:spPr>
        <p:txBody>
          <a:bodyPr anchor="ctr">
            <a:normAutofit/>
          </a:bodyPr>
          <a:lstStyle/>
          <a:p>
            <a:r>
              <a:rPr lang="ru-RU" sz="4000">
                <a:solidFill>
                  <a:srgbClr val="FFFFFF"/>
                </a:solidFill>
              </a:rPr>
              <a:t>Мобильное приложение</a:t>
            </a:r>
          </a:p>
        </p:txBody>
      </p:sp>
      <p:graphicFrame>
        <p:nvGraphicFramePr>
          <p:cNvPr id="5" name="Объект 2">
            <a:extLst>
              <a:ext uri="{FF2B5EF4-FFF2-40B4-BE49-F238E27FC236}">
                <a16:creationId xmlns:a16="http://schemas.microsoft.com/office/drawing/2014/main" id="{67B0A326-DC20-3AA1-B860-6532ECA8D1F5}"/>
              </a:ext>
            </a:extLst>
          </p:cNvPr>
          <p:cNvGraphicFramePr>
            <a:graphicFrameLocks noGrp="1"/>
          </p:cNvGraphicFramePr>
          <p:nvPr>
            <p:ph idx="1"/>
            <p:extLst>
              <p:ext uri="{D42A27DB-BD31-4B8C-83A1-F6EECF244321}">
                <p14:modId xmlns:p14="http://schemas.microsoft.com/office/powerpoint/2010/main" val="48995472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3036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F56FFABF-13EA-67A7-EA44-D3A98CBDB93E}"/>
              </a:ext>
            </a:extLst>
          </p:cNvPr>
          <p:cNvSpPr>
            <a:spLocks noGrp="1"/>
          </p:cNvSpPr>
          <p:nvPr>
            <p:ph type="title"/>
          </p:nvPr>
        </p:nvSpPr>
        <p:spPr>
          <a:xfrm>
            <a:off x="1371597" y="348865"/>
            <a:ext cx="10044023" cy="877729"/>
          </a:xfrm>
        </p:spPr>
        <p:txBody>
          <a:bodyPr anchor="ctr">
            <a:normAutofit/>
          </a:bodyPr>
          <a:lstStyle/>
          <a:p>
            <a:r>
              <a:rPr lang="ru-RU" sz="4000">
                <a:solidFill>
                  <a:srgbClr val="FFFFFF"/>
                </a:solidFill>
              </a:rPr>
              <a:t>Источники информации</a:t>
            </a:r>
          </a:p>
        </p:txBody>
      </p:sp>
      <p:graphicFrame>
        <p:nvGraphicFramePr>
          <p:cNvPr id="5" name="Объект 2">
            <a:extLst>
              <a:ext uri="{FF2B5EF4-FFF2-40B4-BE49-F238E27FC236}">
                <a16:creationId xmlns:a16="http://schemas.microsoft.com/office/drawing/2014/main" id="{9A4EA087-BD40-EADE-0EC2-09F6D1A07F06}"/>
              </a:ext>
            </a:extLst>
          </p:cNvPr>
          <p:cNvGraphicFramePr>
            <a:graphicFrameLocks noGrp="1"/>
          </p:cNvGraphicFramePr>
          <p:nvPr>
            <p:ph idx="1"/>
            <p:extLst>
              <p:ext uri="{D42A27DB-BD31-4B8C-83A1-F6EECF244321}">
                <p14:modId xmlns:p14="http://schemas.microsoft.com/office/powerpoint/2010/main" val="332355646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5086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E9DEF7-632B-C26B-FE8E-11F950FFCED4}"/>
              </a:ext>
            </a:extLst>
          </p:cNvPr>
          <p:cNvSpPr>
            <a:spLocks noGrp="1"/>
          </p:cNvSpPr>
          <p:nvPr>
            <p:ph type="title"/>
          </p:nvPr>
        </p:nvSpPr>
        <p:spPr>
          <a:xfrm>
            <a:off x="838200" y="943939"/>
            <a:ext cx="10515600" cy="1325563"/>
          </a:xfrm>
        </p:spPr>
        <p:txBody>
          <a:bodyPr>
            <a:normAutofit fontScale="90000"/>
          </a:bodyPr>
          <a:lstStyle/>
          <a:p>
            <a:pPr marL="0" marR="0" lvl="0" indent="0" defTabSz="914400" rtl="0" eaLnBrk="0" fontAlgn="base" latinLnBrk="0" hangingPunct="0">
              <a:lnSpc>
                <a:spcPct val="100000"/>
              </a:lnSpc>
              <a:spcBef>
                <a:spcPct val="0"/>
              </a:spcBef>
              <a:spcAft>
                <a:spcPct val="0"/>
              </a:spcAft>
              <a:tabLst/>
            </a:pPr>
            <a:r>
              <a:rPr kumimoji="0" lang="ru-RU" altLang="ru-RU" sz="4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Данные о тарифах берутся из сайта Якутскэнерго</a:t>
            </a:r>
            <a:br>
              <a:rPr kumimoji="0" lang="ru-RU" altLang="ru-RU" sz="4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rPr>
            </a:br>
            <a:br>
              <a:rPr kumimoji="0" lang="ru-RU" altLang="ru-RU" sz="6000" b="0" i="0" u="none" strike="noStrike" cap="none" normalizeH="0" baseline="0" dirty="0">
                <a:ln>
                  <a:noFill/>
                </a:ln>
                <a:solidFill>
                  <a:schemeClr val="tx1"/>
                </a:solidFill>
                <a:effectLst/>
                <a:latin typeface="Arial" panose="020B0604020202020204" pitchFamily="34" charset="0"/>
              </a:rPr>
            </a:br>
            <a:endParaRPr lang="ru-RU" dirty="0"/>
          </a:p>
        </p:txBody>
      </p:sp>
      <p:sp>
        <p:nvSpPr>
          <p:cNvPr id="3" name="Объект 2">
            <a:extLst>
              <a:ext uri="{FF2B5EF4-FFF2-40B4-BE49-F238E27FC236}">
                <a16:creationId xmlns:a16="http://schemas.microsoft.com/office/drawing/2014/main" id="{7269EF12-EE55-8F72-A4D8-0FE7FF0B2D36}"/>
              </a:ext>
            </a:extLst>
          </p:cNvPr>
          <p:cNvSpPr>
            <a:spLocks noGrp="1"/>
          </p:cNvSpPr>
          <p:nvPr>
            <p:ph idx="1"/>
          </p:nvPr>
        </p:nvSpPr>
        <p:spPr/>
        <p:txBody>
          <a:bodyPr/>
          <a:lstStyle/>
          <a:p>
            <a:r>
              <a:rPr kumimoji="0" lang="ru-RU" altLang="ru-RU"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https://www.yakutskenergo.ru/opening_information/reg_goods/electro.php</a:t>
            </a:r>
            <a:endParaRPr kumimoji="0" lang="ru-RU" altLang="ru-RU"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Пример, взятый для вычислений показаний счетчика на одного человека. </a:t>
            </a:r>
            <a:endParaRPr lang="ru-RU" dirty="0"/>
          </a:p>
        </p:txBody>
      </p:sp>
      <p:sp>
        <p:nvSpPr>
          <p:cNvPr id="4" name="Rectangle 3">
            <a:extLst>
              <a:ext uri="{FF2B5EF4-FFF2-40B4-BE49-F238E27FC236}">
                <a16:creationId xmlns:a16="http://schemas.microsoft.com/office/drawing/2014/main" id="{6040C9C4-FA9F-EA09-5F91-8391809E6BD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6" name="Рисунок 2">
            <a:extLst>
              <a:ext uri="{FF2B5EF4-FFF2-40B4-BE49-F238E27FC236}">
                <a16:creationId xmlns:a16="http://schemas.microsoft.com/office/drawing/2014/main" id="{18AEFFC3-2010-2FDD-0376-C36BB6EF2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1566" y="3436937"/>
            <a:ext cx="2209800" cy="2941638"/>
          </a:xfrm>
          <a:prstGeom prst="rect">
            <a:avLst/>
          </a:prstGeom>
          <a:noFill/>
          <a:extLst>
            <a:ext uri="{909E8E84-426E-40DD-AFC4-6F175D3DCCD1}">
              <a14:hiddenFill xmlns:a14="http://schemas.microsoft.com/office/drawing/2010/main">
                <a:solidFill>
                  <a:srgbClr val="FFFFFF"/>
                </a:solidFill>
              </a14:hiddenFill>
            </a:ext>
          </a:extLst>
        </p:spPr>
      </p:pic>
      <p:pic>
        <p:nvPicPr>
          <p:cNvPr id="7" name="Рисунок 3">
            <a:extLst>
              <a:ext uri="{FF2B5EF4-FFF2-40B4-BE49-F238E27FC236}">
                <a16:creationId xmlns:a16="http://schemas.microsoft.com/office/drawing/2014/main" id="{0619F369-98B3-F90B-29EF-2658C9BB2B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23215"/>
          <a:stretch>
            <a:fillRect/>
          </a:stretch>
        </p:blipFill>
        <p:spPr bwMode="auto">
          <a:xfrm>
            <a:off x="6171366" y="3429000"/>
            <a:ext cx="2887663" cy="294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498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D11E5252-4662-AFB5-5B53-99EAB8D5A103}"/>
              </a:ext>
            </a:extLst>
          </p:cNvPr>
          <p:cNvSpPr>
            <a:spLocks noGrp="1"/>
          </p:cNvSpPr>
          <p:nvPr>
            <p:ph type="title"/>
          </p:nvPr>
        </p:nvSpPr>
        <p:spPr>
          <a:xfrm>
            <a:off x="838201" y="365125"/>
            <a:ext cx="5251316" cy="1807305"/>
          </a:xfrm>
        </p:spPr>
        <p:txBody>
          <a:bodyPr>
            <a:normAutofit/>
          </a:bodyPr>
          <a:lstStyle/>
          <a:p>
            <a:r>
              <a:rPr lang="ru-RU" dirty="0"/>
              <a:t>Описание проблемы</a:t>
            </a:r>
          </a:p>
        </p:txBody>
      </p:sp>
      <p:sp>
        <p:nvSpPr>
          <p:cNvPr id="3" name="Объект 2">
            <a:extLst>
              <a:ext uri="{FF2B5EF4-FFF2-40B4-BE49-F238E27FC236}">
                <a16:creationId xmlns:a16="http://schemas.microsoft.com/office/drawing/2014/main" id="{6CC30054-FCEF-8BAE-5A02-3C9560801F14}"/>
              </a:ext>
            </a:extLst>
          </p:cNvPr>
          <p:cNvSpPr>
            <a:spLocks noGrp="1"/>
          </p:cNvSpPr>
          <p:nvPr>
            <p:ph idx="1"/>
          </p:nvPr>
        </p:nvSpPr>
        <p:spPr>
          <a:xfrm>
            <a:off x="838200" y="2333297"/>
            <a:ext cx="4619621" cy="3843666"/>
          </a:xfrm>
        </p:spPr>
        <p:txBody>
          <a:bodyPr>
            <a:normAutofit/>
          </a:bodyPr>
          <a:lstStyle/>
          <a:p>
            <a:r>
              <a:rPr lang="ru-RU" sz="2000"/>
              <a:t>Надо помочь управляющей компании сайсарского округа вычислить фактическое количество проживающих в жилых домах сайсарского полигона, тем самым выявив потенциальную выгоду, которую можно было бы получить. Например, это необходимо для распределения ресурсов по районам, так как на полупустые дома нет смысла тратить много ресурсов, а соответственно денег.</a:t>
            </a:r>
          </a:p>
        </p:txBody>
      </p:sp>
      <p:pic>
        <p:nvPicPr>
          <p:cNvPr id="5" name="Picture 4" descr="Дома в подделении">
            <a:extLst>
              <a:ext uri="{FF2B5EF4-FFF2-40B4-BE49-F238E27FC236}">
                <a16:creationId xmlns:a16="http://schemas.microsoft.com/office/drawing/2014/main" id="{9680AACF-EB67-0C96-FDC0-EF3C05E276F1}"/>
              </a:ext>
            </a:extLst>
          </p:cNvPr>
          <p:cNvPicPr>
            <a:picLocks noChangeAspect="1"/>
          </p:cNvPicPr>
          <p:nvPr/>
        </p:nvPicPr>
        <p:blipFill rotWithShape="1">
          <a:blip r:embed="rId2"/>
          <a:srcRect l="26879" r="15083"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3665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B67F9816-9BB9-B1AC-6087-89B7AA244B71}"/>
              </a:ext>
            </a:extLst>
          </p:cNvPr>
          <p:cNvSpPr>
            <a:spLocks noGrp="1"/>
          </p:cNvSpPr>
          <p:nvPr>
            <p:ph type="title"/>
          </p:nvPr>
        </p:nvSpPr>
        <p:spPr>
          <a:xfrm>
            <a:off x="838200" y="459863"/>
            <a:ext cx="10515600" cy="1004594"/>
          </a:xfrm>
        </p:spPr>
        <p:txBody>
          <a:bodyPr>
            <a:normAutofit/>
          </a:bodyPr>
          <a:lstStyle/>
          <a:p>
            <a:pPr algn="ctr"/>
            <a:r>
              <a:rPr lang="ru-RU">
                <a:solidFill>
                  <a:srgbClr val="FFFFFF"/>
                </a:solidFill>
              </a:rPr>
              <a:t>Описание программы</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Объект 2">
            <a:extLst>
              <a:ext uri="{FF2B5EF4-FFF2-40B4-BE49-F238E27FC236}">
                <a16:creationId xmlns:a16="http://schemas.microsoft.com/office/drawing/2014/main" id="{5014CCEE-EDF2-EDD7-00EB-F2701195B42F}"/>
              </a:ext>
            </a:extLst>
          </p:cNvPr>
          <p:cNvGraphicFramePr>
            <a:graphicFrameLocks noGrp="1"/>
          </p:cNvGraphicFramePr>
          <p:nvPr>
            <p:ph idx="1"/>
            <p:extLst>
              <p:ext uri="{D42A27DB-BD31-4B8C-83A1-F6EECF244321}">
                <p14:modId xmlns:p14="http://schemas.microsoft.com/office/powerpoint/2010/main" val="2091712473"/>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942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9C37AF4E-FEA4-3D5D-F28D-F9F12E2B6AA5}"/>
              </a:ext>
            </a:extLst>
          </p:cNvPr>
          <p:cNvSpPr>
            <a:spLocks noGrp="1"/>
          </p:cNvSpPr>
          <p:nvPr>
            <p:ph type="title"/>
          </p:nvPr>
        </p:nvSpPr>
        <p:spPr>
          <a:xfrm>
            <a:off x="838200" y="459863"/>
            <a:ext cx="10515600" cy="1004594"/>
          </a:xfrm>
        </p:spPr>
        <p:txBody>
          <a:bodyPr>
            <a:normAutofit/>
          </a:bodyPr>
          <a:lstStyle/>
          <a:p>
            <a:pPr algn="ctr"/>
            <a:r>
              <a:rPr lang="ru-RU">
                <a:solidFill>
                  <a:srgbClr val="FFFFFF"/>
                </a:solidFill>
              </a:rPr>
              <a:t>Возможности программы </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Объект 2">
            <a:extLst>
              <a:ext uri="{FF2B5EF4-FFF2-40B4-BE49-F238E27FC236}">
                <a16:creationId xmlns:a16="http://schemas.microsoft.com/office/drawing/2014/main" id="{FC8FFA9D-2E5A-8E3B-7AD8-C0318BDAFD2E}"/>
              </a:ext>
            </a:extLst>
          </p:cNvPr>
          <p:cNvGraphicFramePr>
            <a:graphicFrameLocks noGrp="1"/>
          </p:cNvGraphicFramePr>
          <p:nvPr>
            <p:ph idx="1"/>
            <p:extLst>
              <p:ext uri="{D42A27DB-BD31-4B8C-83A1-F6EECF244321}">
                <p14:modId xmlns:p14="http://schemas.microsoft.com/office/powerpoint/2010/main" val="3968196440"/>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109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C55BB92-6851-8C5A-72E3-E109E763775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Черновой вариант программы. Прототип</a:t>
            </a:r>
          </a:p>
        </p:txBody>
      </p:sp>
      <p:pic>
        <p:nvPicPr>
          <p:cNvPr id="5" name="Объект 4">
            <a:extLst>
              <a:ext uri="{FF2B5EF4-FFF2-40B4-BE49-F238E27FC236}">
                <a16:creationId xmlns:a16="http://schemas.microsoft.com/office/drawing/2014/main" id="{1B4FB9A2-829A-6692-4BFB-B8C514F9FED3}"/>
              </a:ext>
            </a:extLst>
          </p:cNvPr>
          <p:cNvPicPr>
            <a:picLocks noGrp="1" noChangeAspect="1"/>
          </p:cNvPicPr>
          <p:nvPr>
            <p:ph idx="1"/>
          </p:nvPr>
        </p:nvPicPr>
        <p:blipFill>
          <a:blip r:embed="rId2"/>
          <a:stretch>
            <a:fillRect/>
          </a:stretch>
        </p:blipFill>
        <p:spPr>
          <a:xfrm>
            <a:off x="5109333" y="643466"/>
            <a:ext cx="6116666" cy="5568739"/>
          </a:xfrm>
          <a:prstGeom prst="rect">
            <a:avLst/>
          </a:prstGeom>
        </p:spPr>
      </p:pic>
    </p:spTree>
    <p:extLst>
      <p:ext uri="{BB962C8B-B14F-4D97-AF65-F5344CB8AC3E}">
        <p14:creationId xmlns:p14="http://schemas.microsoft.com/office/powerpoint/2010/main" val="1655767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Заголовок 1">
            <a:extLst>
              <a:ext uri="{FF2B5EF4-FFF2-40B4-BE49-F238E27FC236}">
                <a16:creationId xmlns:a16="http://schemas.microsoft.com/office/drawing/2014/main" id="{6780DA4A-1AC3-DE80-588B-5EBD8696B44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таблицы</a:t>
            </a:r>
          </a:p>
        </p:txBody>
      </p:sp>
      <p:pic>
        <p:nvPicPr>
          <p:cNvPr id="4" name="Объект 3">
            <a:extLst>
              <a:ext uri="{FF2B5EF4-FFF2-40B4-BE49-F238E27FC236}">
                <a16:creationId xmlns:a16="http://schemas.microsoft.com/office/drawing/2014/main" id="{89D79EC1-E5DC-3284-4C4A-B2F57A85ABCE}"/>
              </a:ext>
            </a:extLst>
          </p:cNvPr>
          <p:cNvPicPr>
            <a:picLocks noGrp="1" noChangeAspect="1"/>
          </p:cNvPicPr>
          <p:nvPr>
            <p:ph idx="1"/>
          </p:nvPr>
        </p:nvPicPr>
        <p:blipFill>
          <a:blip r:embed="rId2"/>
          <a:stretch>
            <a:fillRect/>
          </a:stretch>
        </p:blipFill>
        <p:spPr>
          <a:xfrm>
            <a:off x="4502428" y="1107728"/>
            <a:ext cx="7225748" cy="4642543"/>
          </a:xfrm>
          <a:prstGeom prst="rect">
            <a:avLst/>
          </a:prstGeom>
        </p:spPr>
      </p:pic>
    </p:spTree>
    <p:extLst>
      <p:ext uri="{BB962C8B-B14F-4D97-AF65-F5344CB8AC3E}">
        <p14:creationId xmlns:p14="http://schemas.microsoft.com/office/powerpoint/2010/main" val="3233442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Заголовок 1">
            <a:extLst>
              <a:ext uri="{FF2B5EF4-FFF2-40B4-BE49-F238E27FC236}">
                <a16:creationId xmlns:a16="http://schemas.microsoft.com/office/drawing/2014/main" id="{28775852-AA1B-2ADC-BB99-39FB21913E2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Вычисление выгоды</a:t>
            </a:r>
          </a:p>
        </p:txBody>
      </p:sp>
      <p:pic>
        <p:nvPicPr>
          <p:cNvPr id="4" name="Объект 3">
            <a:extLst>
              <a:ext uri="{FF2B5EF4-FFF2-40B4-BE49-F238E27FC236}">
                <a16:creationId xmlns:a16="http://schemas.microsoft.com/office/drawing/2014/main" id="{094D94FD-9411-D453-C28A-DB139F9C37CB}"/>
              </a:ext>
            </a:extLst>
          </p:cNvPr>
          <p:cNvPicPr>
            <a:picLocks noGrp="1" noChangeAspect="1"/>
          </p:cNvPicPr>
          <p:nvPr>
            <p:ph idx="1"/>
          </p:nvPr>
        </p:nvPicPr>
        <p:blipFill>
          <a:blip r:embed="rId2"/>
          <a:stretch>
            <a:fillRect/>
          </a:stretch>
        </p:blipFill>
        <p:spPr>
          <a:xfrm>
            <a:off x="4502428" y="1270308"/>
            <a:ext cx="7225748" cy="4317384"/>
          </a:xfrm>
          <a:prstGeom prst="rect">
            <a:avLst/>
          </a:prstGeom>
        </p:spPr>
      </p:pic>
    </p:spTree>
    <p:extLst>
      <p:ext uri="{BB962C8B-B14F-4D97-AF65-F5344CB8AC3E}">
        <p14:creationId xmlns:p14="http://schemas.microsoft.com/office/powerpoint/2010/main" val="1003235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361D0E-0B35-42DA-8779-9780B96F5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ECC08E-F4F5-429A-B70B-B378AC0B0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514"/>
            <a:ext cx="4767943" cy="6843486"/>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95000"/>
                </a:prstClr>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F93BA675-F67B-16B3-6E0A-53A3EAE9B220}"/>
              </a:ext>
            </a:extLst>
          </p:cNvPr>
          <p:cNvSpPr>
            <a:spLocks noGrp="1"/>
          </p:cNvSpPr>
          <p:nvPr>
            <p:ph type="title"/>
          </p:nvPr>
        </p:nvSpPr>
        <p:spPr>
          <a:xfrm>
            <a:off x="875707" y="871442"/>
            <a:ext cx="3016529" cy="5115115"/>
          </a:xfrm>
        </p:spPr>
        <p:txBody>
          <a:bodyPr anchor="ctr">
            <a:normAutofit/>
          </a:bodyPr>
          <a:lstStyle/>
          <a:p>
            <a:pPr algn="ctr"/>
            <a:r>
              <a:rPr lang="ru-RU" sz="2800">
                <a:solidFill>
                  <a:schemeClr val="bg1">
                    <a:alpha val="60000"/>
                  </a:schemeClr>
                </a:solidFill>
              </a:rPr>
              <a:t>карта</a:t>
            </a:r>
          </a:p>
        </p:txBody>
      </p:sp>
      <p:pic>
        <p:nvPicPr>
          <p:cNvPr id="4" name="Рисунок 3">
            <a:extLst>
              <a:ext uri="{FF2B5EF4-FFF2-40B4-BE49-F238E27FC236}">
                <a16:creationId xmlns:a16="http://schemas.microsoft.com/office/drawing/2014/main" id="{E17F57A8-A394-1D43-531E-66EF7C670D0D}"/>
              </a:ext>
            </a:extLst>
          </p:cNvPr>
          <p:cNvPicPr>
            <a:picLocks noChangeAspect="1"/>
          </p:cNvPicPr>
          <p:nvPr/>
        </p:nvPicPr>
        <p:blipFill>
          <a:blip r:embed="rId2"/>
          <a:stretch>
            <a:fillRect/>
          </a:stretch>
        </p:blipFill>
        <p:spPr>
          <a:xfrm>
            <a:off x="5647234" y="2105040"/>
            <a:ext cx="5673320" cy="1721638"/>
          </a:xfrm>
          <a:prstGeom prst="rect">
            <a:avLst/>
          </a:prstGeom>
        </p:spPr>
      </p:pic>
      <p:sp>
        <p:nvSpPr>
          <p:cNvPr id="3" name="Объект 2">
            <a:extLst>
              <a:ext uri="{FF2B5EF4-FFF2-40B4-BE49-F238E27FC236}">
                <a16:creationId xmlns:a16="http://schemas.microsoft.com/office/drawing/2014/main" id="{F4AA5746-0EB7-A03C-3A98-AF65B758A094}"/>
              </a:ext>
            </a:extLst>
          </p:cNvPr>
          <p:cNvSpPr>
            <a:spLocks noGrp="1"/>
          </p:cNvSpPr>
          <p:nvPr>
            <p:ph idx="1"/>
          </p:nvPr>
        </p:nvSpPr>
        <p:spPr>
          <a:xfrm>
            <a:off x="5647234" y="4183911"/>
            <a:ext cx="5673320" cy="1903229"/>
          </a:xfrm>
        </p:spPr>
        <p:txBody>
          <a:bodyPr anchor="t">
            <a:normAutofit/>
          </a:bodyPr>
          <a:lstStyle/>
          <a:p>
            <a:pPr algn="ctr"/>
            <a:r>
              <a:rPr lang="ru-RU" sz="2000">
                <a:solidFill>
                  <a:schemeClr val="bg1"/>
                </a:solidFill>
              </a:rPr>
              <a:t>Загрузка карты будет по ссылке.</a:t>
            </a:r>
          </a:p>
        </p:txBody>
      </p:sp>
    </p:spTree>
    <p:extLst>
      <p:ext uri="{BB962C8B-B14F-4D97-AF65-F5344CB8AC3E}">
        <p14:creationId xmlns:p14="http://schemas.microsoft.com/office/powerpoint/2010/main" val="1064517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2D6C0D92-04D4-807B-3893-9304D325027D}"/>
              </a:ext>
            </a:extLst>
          </p:cNvPr>
          <p:cNvSpPr>
            <a:spLocks noGrp="1"/>
          </p:cNvSpPr>
          <p:nvPr>
            <p:ph type="title"/>
          </p:nvPr>
        </p:nvSpPr>
        <p:spPr>
          <a:xfrm>
            <a:off x="1371597" y="348865"/>
            <a:ext cx="10044023" cy="877729"/>
          </a:xfrm>
        </p:spPr>
        <p:txBody>
          <a:bodyPr anchor="ctr">
            <a:normAutofit/>
          </a:bodyPr>
          <a:lstStyle/>
          <a:p>
            <a:r>
              <a:rPr lang="ru-RU" sz="4000">
                <a:solidFill>
                  <a:srgbClr val="FFFFFF"/>
                </a:solidFill>
              </a:rPr>
              <a:t>Сайт</a:t>
            </a:r>
          </a:p>
        </p:txBody>
      </p:sp>
      <p:graphicFrame>
        <p:nvGraphicFramePr>
          <p:cNvPr id="5" name="Объект 2">
            <a:extLst>
              <a:ext uri="{FF2B5EF4-FFF2-40B4-BE49-F238E27FC236}">
                <a16:creationId xmlns:a16="http://schemas.microsoft.com/office/drawing/2014/main" id="{36FF04CB-8D4C-0965-F646-8FABDCC850E5}"/>
              </a:ext>
            </a:extLst>
          </p:cNvPr>
          <p:cNvGraphicFramePr>
            <a:graphicFrameLocks noGrp="1"/>
          </p:cNvGraphicFramePr>
          <p:nvPr>
            <p:ph idx="1"/>
            <p:extLst>
              <p:ext uri="{D42A27DB-BD31-4B8C-83A1-F6EECF244321}">
                <p14:modId xmlns:p14="http://schemas.microsoft.com/office/powerpoint/2010/main" val="384625533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809909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500</Words>
  <Application>Microsoft Office PowerPoint</Application>
  <PresentationFormat>Широкоэкранный</PresentationFormat>
  <Paragraphs>40</Paragraphs>
  <Slides>12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12</vt:i4>
      </vt:variant>
    </vt:vector>
  </HeadingPairs>
  <TitlesOfParts>
    <vt:vector size="17" baseType="lpstr">
      <vt:lpstr>Arial</vt:lpstr>
      <vt:lpstr>Calibri</vt:lpstr>
      <vt:lpstr>Calibri Light</vt:lpstr>
      <vt:lpstr>Times New Roman</vt:lpstr>
      <vt:lpstr>Тема Office</vt:lpstr>
      <vt:lpstr>Разработка ГИС-программы «People count» для вычисления фактического количества проживающих в жилых домах</vt:lpstr>
      <vt:lpstr>Описание проблемы</vt:lpstr>
      <vt:lpstr>Описание программы</vt:lpstr>
      <vt:lpstr>Возможности программы </vt:lpstr>
      <vt:lpstr>Черновой вариант программы. Прототип</vt:lpstr>
      <vt:lpstr>таблицы</vt:lpstr>
      <vt:lpstr>Вычисление выгоды</vt:lpstr>
      <vt:lpstr>карта</vt:lpstr>
      <vt:lpstr>Сайт</vt:lpstr>
      <vt:lpstr>Мобильное приложение</vt:lpstr>
      <vt:lpstr>Источники информации</vt:lpstr>
      <vt:lpstr>Данные о тарифах берутся из сайта Якутскэнерго  </vt:lpstr>
    </vt:vector>
  </TitlesOfParts>
  <Company>Arsenshmid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ГИС-программы «People count» для вычисления фактического количества проживающих в жилых домах</dc:title>
  <dc:creator>Арсен Никифоров</dc:creator>
  <cp:lastModifiedBy>Арсен Никифоров</cp:lastModifiedBy>
  <cp:revision>8</cp:revision>
  <dcterms:created xsi:type="dcterms:W3CDTF">2023-04-08T02:53:11Z</dcterms:created>
  <dcterms:modified xsi:type="dcterms:W3CDTF">2023-04-08T05:48:55Z</dcterms:modified>
</cp:coreProperties>
</file>