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71" r:id="rId9"/>
    <p:sldId id="270" r:id="rId10"/>
    <p:sldId id="269" r:id="rId11"/>
    <p:sldId id="261" r:id="rId12"/>
    <p:sldId id="262" r:id="rId13"/>
    <p:sldId id="264" r:id="rId14"/>
    <p:sldId id="266" r:id="rId15"/>
    <p:sldId id="267" r:id="rId16"/>
    <p:sldId id="268"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67B67-76E0-4ADF-A7D6-D055FD1EA21A}"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5850622E-BE6C-498B-B3BB-F74613B4024B}">
      <dgm:prSet/>
      <dgm:spPr/>
      <dgm:t>
        <a:bodyPr/>
        <a:lstStyle/>
        <a:p>
          <a:r>
            <a:rPr lang="ru-RU"/>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a:p>
      </dgm:t>
    </dgm:pt>
    <dgm:pt modelId="{0BE46B4A-84FE-4FCF-BE60-EC6E6FBDA913}" type="parTrans" cxnId="{18D31060-7761-46ED-8150-992D2CF8DC73}">
      <dgm:prSet/>
      <dgm:spPr/>
      <dgm:t>
        <a:bodyPr/>
        <a:lstStyle/>
        <a:p>
          <a:endParaRPr lang="en-US"/>
        </a:p>
      </dgm:t>
    </dgm:pt>
    <dgm:pt modelId="{9C35C849-6E2A-4156-A313-902AD9B50635}" type="sibTrans" cxnId="{18D31060-7761-46ED-8150-992D2CF8DC73}">
      <dgm:prSet/>
      <dgm:spPr/>
      <dgm:t>
        <a:bodyPr/>
        <a:lstStyle/>
        <a:p>
          <a:endParaRPr lang="en-US"/>
        </a:p>
      </dgm:t>
    </dgm:pt>
    <dgm:pt modelId="{6CD3DB69-BAFC-4D9A-A4C9-95A4A12FCD84}">
      <dgm:prSet/>
      <dgm:spPr/>
      <dgm:t>
        <a:bodyPr/>
        <a:lstStyle/>
        <a:p>
          <a:r>
            <a:rPr lang="ru-RU"/>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a:p>
      </dgm:t>
    </dgm:pt>
    <dgm:pt modelId="{7D64FDCD-43B9-4E38-9E19-CF9F6D67AFF1}" type="parTrans" cxnId="{CFE0500B-5ED5-4A13-97A7-8F6948472FCE}">
      <dgm:prSet/>
      <dgm:spPr/>
      <dgm:t>
        <a:bodyPr/>
        <a:lstStyle/>
        <a:p>
          <a:endParaRPr lang="en-US"/>
        </a:p>
      </dgm:t>
    </dgm:pt>
    <dgm:pt modelId="{ED755D76-C1C9-49F6-B958-3A6966930B6B}" type="sibTrans" cxnId="{CFE0500B-5ED5-4A13-97A7-8F6948472FCE}">
      <dgm:prSet/>
      <dgm:spPr/>
      <dgm:t>
        <a:bodyPr/>
        <a:lstStyle/>
        <a:p>
          <a:endParaRPr lang="en-US"/>
        </a:p>
      </dgm:t>
    </dgm:pt>
    <dgm:pt modelId="{6F8CEB4A-C5C9-4886-A58D-75E5F6C106E8}">
      <dgm:prSet/>
      <dgm:spPr/>
      <dgm:t>
        <a:bodyPr/>
        <a:lstStyle/>
        <a:p>
          <a:r>
            <a:rPr lang="ru-RU"/>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a:p>
      </dgm:t>
    </dgm:pt>
    <dgm:pt modelId="{2B203B57-E3BE-4422-A17B-44CB7CD2BCA2}" type="parTrans" cxnId="{D1A8BDC4-F4EE-497C-A2F5-11B68EB803CA}">
      <dgm:prSet/>
      <dgm:spPr/>
      <dgm:t>
        <a:bodyPr/>
        <a:lstStyle/>
        <a:p>
          <a:endParaRPr lang="en-US"/>
        </a:p>
      </dgm:t>
    </dgm:pt>
    <dgm:pt modelId="{842828A3-617B-4086-8537-3A0DA144182E}" type="sibTrans" cxnId="{D1A8BDC4-F4EE-497C-A2F5-11B68EB803CA}">
      <dgm:prSet/>
      <dgm:spPr/>
      <dgm:t>
        <a:bodyPr/>
        <a:lstStyle/>
        <a:p>
          <a:endParaRPr lang="en-US"/>
        </a:p>
      </dgm:t>
    </dgm:pt>
    <dgm:pt modelId="{D7F02697-0D85-49FB-9E22-8422F3622963}" type="pres">
      <dgm:prSet presAssocID="{EFC67B67-76E0-4ADF-A7D6-D055FD1EA21A}" presName="Name0" presStyleCnt="0">
        <dgm:presLayoutVars>
          <dgm:dir/>
          <dgm:resizeHandles val="exact"/>
        </dgm:presLayoutVars>
      </dgm:prSet>
      <dgm:spPr/>
    </dgm:pt>
    <dgm:pt modelId="{5CAFF945-D3D3-45D8-B413-1655398D00AC}" type="pres">
      <dgm:prSet presAssocID="{5850622E-BE6C-498B-B3BB-F74613B4024B}" presName="node" presStyleLbl="node1" presStyleIdx="0" presStyleCnt="3">
        <dgm:presLayoutVars>
          <dgm:bulletEnabled val="1"/>
        </dgm:presLayoutVars>
      </dgm:prSet>
      <dgm:spPr/>
    </dgm:pt>
    <dgm:pt modelId="{20194D9D-732A-4B9D-89EC-C7B011BFDC5D}" type="pres">
      <dgm:prSet presAssocID="{9C35C849-6E2A-4156-A313-902AD9B50635}" presName="sibTrans" presStyleLbl="sibTrans2D1" presStyleIdx="0" presStyleCnt="2"/>
      <dgm:spPr/>
    </dgm:pt>
    <dgm:pt modelId="{3E16DCFF-784D-4ED6-8AA7-611F9FC9CC14}" type="pres">
      <dgm:prSet presAssocID="{9C35C849-6E2A-4156-A313-902AD9B50635}" presName="connectorText" presStyleLbl="sibTrans2D1" presStyleIdx="0" presStyleCnt="2"/>
      <dgm:spPr/>
    </dgm:pt>
    <dgm:pt modelId="{5CA680DE-4664-472E-82C8-8314AFC02EDE}" type="pres">
      <dgm:prSet presAssocID="{6CD3DB69-BAFC-4D9A-A4C9-95A4A12FCD84}" presName="node" presStyleLbl="node1" presStyleIdx="1" presStyleCnt="3">
        <dgm:presLayoutVars>
          <dgm:bulletEnabled val="1"/>
        </dgm:presLayoutVars>
      </dgm:prSet>
      <dgm:spPr/>
    </dgm:pt>
    <dgm:pt modelId="{8D495DC2-B519-4C11-9855-AF2BE8ED3189}" type="pres">
      <dgm:prSet presAssocID="{ED755D76-C1C9-49F6-B958-3A6966930B6B}" presName="sibTrans" presStyleLbl="sibTrans2D1" presStyleIdx="1" presStyleCnt="2"/>
      <dgm:spPr/>
    </dgm:pt>
    <dgm:pt modelId="{5CA4ACF3-30AE-44D3-8BF8-D929AFC72959}" type="pres">
      <dgm:prSet presAssocID="{ED755D76-C1C9-49F6-B958-3A6966930B6B}" presName="connectorText" presStyleLbl="sibTrans2D1" presStyleIdx="1" presStyleCnt="2"/>
      <dgm:spPr/>
    </dgm:pt>
    <dgm:pt modelId="{9B482CB5-C287-4F7C-B761-E466C0CC4376}" type="pres">
      <dgm:prSet presAssocID="{6F8CEB4A-C5C9-4886-A58D-75E5F6C106E8}" presName="node" presStyleLbl="node1" presStyleIdx="2" presStyleCnt="3">
        <dgm:presLayoutVars>
          <dgm:bulletEnabled val="1"/>
        </dgm:presLayoutVars>
      </dgm:prSet>
      <dgm:spPr/>
    </dgm:pt>
  </dgm:ptLst>
  <dgm:cxnLst>
    <dgm:cxn modelId="{CFE0500B-5ED5-4A13-97A7-8F6948472FCE}" srcId="{EFC67B67-76E0-4ADF-A7D6-D055FD1EA21A}" destId="{6CD3DB69-BAFC-4D9A-A4C9-95A4A12FCD84}" srcOrd="1" destOrd="0" parTransId="{7D64FDCD-43B9-4E38-9E19-CF9F6D67AFF1}" sibTransId="{ED755D76-C1C9-49F6-B958-3A6966930B6B}"/>
    <dgm:cxn modelId="{9531AA0C-1881-4034-83AD-633E8EDAB94A}" type="presOf" srcId="{6F8CEB4A-C5C9-4886-A58D-75E5F6C106E8}" destId="{9B482CB5-C287-4F7C-B761-E466C0CC4376}" srcOrd="0" destOrd="0" presId="urn:microsoft.com/office/officeart/2005/8/layout/process1"/>
    <dgm:cxn modelId="{C5F00030-CDF5-432A-9D3E-8D6BDB2C441C}" type="presOf" srcId="{5850622E-BE6C-498B-B3BB-F74613B4024B}" destId="{5CAFF945-D3D3-45D8-B413-1655398D00AC}" srcOrd="0" destOrd="0" presId="urn:microsoft.com/office/officeart/2005/8/layout/process1"/>
    <dgm:cxn modelId="{18D31060-7761-46ED-8150-992D2CF8DC73}" srcId="{EFC67B67-76E0-4ADF-A7D6-D055FD1EA21A}" destId="{5850622E-BE6C-498B-B3BB-F74613B4024B}" srcOrd="0" destOrd="0" parTransId="{0BE46B4A-84FE-4FCF-BE60-EC6E6FBDA913}" sibTransId="{9C35C849-6E2A-4156-A313-902AD9B50635}"/>
    <dgm:cxn modelId="{2A5E8F49-1451-49FC-B247-483FDE4EC78B}" type="presOf" srcId="{6CD3DB69-BAFC-4D9A-A4C9-95A4A12FCD84}" destId="{5CA680DE-4664-472E-82C8-8314AFC02EDE}" srcOrd="0" destOrd="0" presId="urn:microsoft.com/office/officeart/2005/8/layout/process1"/>
    <dgm:cxn modelId="{E0462C71-55F2-4D2E-86EF-C63488A6FCF2}" type="presOf" srcId="{9C35C849-6E2A-4156-A313-902AD9B50635}" destId="{20194D9D-732A-4B9D-89EC-C7B011BFDC5D}" srcOrd="0" destOrd="0" presId="urn:microsoft.com/office/officeart/2005/8/layout/process1"/>
    <dgm:cxn modelId="{B3086E8F-F107-4076-B163-3944434C2614}" type="presOf" srcId="{EFC67B67-76E0-4ADF-A7D6-D055FD1EA21A}" destId="{D7F02697-0D85-49FB-9E22-8422F3622963}" srcOrd="0" destOrd="0" presId="urn:microsoft.com/office/officeart/2005/8/layout/process1"/>
    <dgm:cxn modelId="{D9AD5F97-290F-4454-A3EE-D7802D3A42C1}" type="presOf" srcId="{ED755D76-C1C9-49F6-B958-3A6966930B6B}" destId="{8D495DC2-B519-4C11-9855-AF2BE8ED3189}" srcOrd="0" destOrd="0" presId="urn:microsoft.com/office/officeart/2005/8/layout/process1"/>
    <dgm:cxn modelId="{D1A8BDC4-F4EE-497C-A2F5-11B68EB803CA}" srcId="{EFC67B67-76E0-4ADF-A7D6-D055FD1EA21A}" destId="{6F8CEB4A-C5C9-4886-A58D-75E5F6C106E8}" srcOrd="2" destOrd="0" parTransId="{2B203B57-E3BE-4422-A17B-44CB7CD2BCA2}" sibTransId="{842828A3-617B-4086-8537-3A0DA144182E}"/>
    <dgm:cxn modelId="{B95F5DCB-37D5-4936-B313-E975B5ADB807}" type="presOf" srcId="{9C35C849-6E2A-4156-A313-902AD9B50635}" destId="{3E16DCFF-784D-4ED6-8AA7-611F9FC9CC14}" srcOrd="1" destOrd="0" presId="urn:microsoft.com/office/officeart/2005/8/layout/process1"/>
    <dgm:cxn modelId="{BB673AEA-4378-4ABF-9B6C-E9398EE6E25A}" type="presOf" srcId="{ED755D76-C1C9-49F6-B958-3A6966930B6B}" destId="{5CA4ACF3-30AE-44D3-8BF8-D929AFC72959}" srcOrd="1" destOrd="0" presId="urn:microsoft.com/office/officeart/2005/8/layout/process1"/>
    <dgm:cxn modelId="{276BB74A-A7E7-4D1F-A035-327FBAEAB4DE}" type="presParOf" srcId="{D7F02697-0D85-49FB-9E22-8422F3622963}" destId="{5CAFF945-D3D3-45D8-B413-1655398D00AC}" srcOrd="0" destOrd="0" presId="urn:microsoft.com/office/officeart/2005/8/layout/process1"/>
    <dgm:cxn modelId="{B2BAF6D7-4473-42F0-ACBA-FEE448658C8A}" type="presParOf" srcId="{D7F02697-0D85-49FB-9E22-8422F3622963}" destId="{20194D9D-732A-4B9D-89EC-C7B011BFDC5D}" srcOrd="1" destOrd="0" presId="urn:microsoft.com/office/officeart/2005/8/layout/process1"/>
    <dgm:cxn modelId="{1EE29C1B-6AB0-462E-9C30-52D435F82C27}" type="presParOf" srcId="{20194D9D-732A-4B9D-89EC-C7B011BFDC5D}" destId="{3E16DCFF-784D-4ED6-8AA7-611F9FC9CC14}" srcOrd="0" destOrd="0" presId="urn:microsoft.com/office/officeart/2005/8/layout/process1"/>
    <dgm:cxn modelId="{09B4CC49-0782-4867-BD2A-2B001CE9FC93}" type="presParOf" srcId="{D7F02697-0D85-49FB-9E22-8422F3622963}" destId="{5CA680DE-4664-472E-82C8-8314AFC02EDE}" srcOrd="2" destOrd="0" presId="urn:microsoft.com/office/officeart/2005/8/layout/process1"/>
    <dgm:cxn modelId="{D9373169-209B-4962-8BC1-7801415F8067}" type="presParOf" srcId="{D7F02697-0D85-49FB-9E22-8422F3622963}" destId="{8D495DC2-B519-4C11-9855-AF2BE8ED3189}" srcOrd="3" destOrd="0" presId="urn:microsoft.com/office/officeart/2005/8/layout/process1"/>
    <dgm:cxn modelId="{410C5030-4733-436C-BC3D-D32564F0F49C}" type="presParOf" srcId="{8D495DC2-B519-4C11-9855-AF2BE8ED3189}" destId="{5CA4ACF3-30AE-44D3-8BF8-D929AFC72959}" srcOrd="0" destOrd="0" presId="urn:microsoft.com/office/officeart/2005/8/layout/process1"/>
    <dgm:cxn modelId="{D7FC4557-0785-4494-86C2-0CCBB198C804}" type="presParOf" srcId="{D7F02697-0D85-49FB-9E22-8422F3622963}" destId="{9B482CB5-C287-4F7C-B761-E466C0CC437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C95EF-01BD-4090-814C-DE20F04B4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CE0BB-8242-4B66-A028-43B7A7EE13D6}">
      <dgm:prSet/>
      <dgm:spPr/>
      <dgm:t>
        <a:bodyPr/>
        <a:lstStyle/>
        <a:p>
          <a:r>
            <a:rPr lang="ru-RU"/>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a:p>
      </dgm:t>
    </dgm:pt>
    <dgm:pt modelId="{79A1C283-3285-451B-8742-AB7D03280234}" type="parTrans" cxnId="{A8D66620-9BF4-4583-964B-A2301D6FBA16}">
      <dgm:prSet/>
      <dgm:spPr/>
      <dgm:t>
        <a:bodyPr/>
        <a:lstStyle/>
        <a:p>
          <a:endParaRPr lang="en-US"/>
        </a:p>
      </dgm:t>
    </dgm:pt>
    <dgm:pt modelId="{A6C8CD33-F12C-464A-97A7-6C8F4E66920C}" type="sibTrans" cxnId="{A8D66620-9BF4-4583-964B-A2301D6FBA16}">
      <dgm:prSet/>
      <dgm:spPr/>
      <dgm:t>
        <a:bodyPr/>
        <a:lstStyle/>
        <a:p>
          <a:endParaRPr lang="en-US"/>
        </a:p>
      </dgm:t>
    </dgm:pt>
    <dgm:pt modelId="{4E0CF91D-F6BC-4A0E-B4C9-C930AAC5166E}">
      <dgm:prSet/>
      <dgm:spPr/>
      <dgm:t>
        <a:bodyPr/>
        <a:lstStyle/>
        <a:p>
          <a:r>
            <a:rPr lang="ru-RU"/>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a:p>
      </dgm:t>
    </dgm:pt>
    <dgm:pt modelId="{483A7F09-5F86-433E-92DB-7D4484A5296E}" type="parTrans" cxnId="{C783B803-E10E-4B21-BDCC-1F7337450D45}">
      <dgm:prSet/>
      <dgm:spPr/>
      <dgm:t>
        <a:bodyPr/>
        <a:lstStyle/>
        <a:p>
          <a:endParaRPr lang="en-US"/>
        </a:p>
      </dgm:t>
    </dgm:pt>
    <dgm:pt modelId="{E2D8E7CF-C7E6-40D0-86E4-A87D0A15893E}" type="sibTrans" cxnId="{C783B803-E10E-4B21-BDCC-1F7337450D45}">
      <dgm:prSet/>
      <dgm:spPr/>
      <dgm:t>
        <a:bodyPr/>
        <a:lstStyle/>
        <a:p>
          <a:endParaRPr lang="en-US"/>
        </a:p>
      </dgm:t>
    </dgm:pt>
    <dgm:pt modelId="{DB09EB63-2322-45CF-ACBA-1A21B51F091D}">
      <dgm:prSet/>
      <dgm:spPr/>
      <dgm:t>
        <a:bodyPr/>
        <a:lstStyle/>
        <a:p>
          <a:r>
            <a:rPr lang="ru-RU" dirty="0"/>
            <a:t>Короче ЖКХ.</a:t>
          </a:r>
          <a:endParaRPr lang="en-US" dirty="0"/>
        </a:p>
      </dgm:t>
    </dgm:pt>
    <dgm:pt modelId="{CC510012-586D-44E7-B0FD-D9C5FA6F7DE0}" type="parTrans" cxnId="{F03293D4-B2F7-4F9B-BCAE-9C3DE0BE67D3}">
      <dgm:prSet/>
      <dgm:spPr/>
      <dgm:t>
        <a:bodyPr/>
        <a:lstStyle/>
        <a:p>
          <a:endParaRPr lang="en-US"/>
        </a:p>
      </dgm:t>
    </dgm:pt>
    <dgm:pt modelId="{EEDDE23C-DC27-4979-9327-546701BDB088}" type="sibTrans" cxnId="{F03293D4-B2F7-4F9B-BCAE-9C3DE0BE67D3}">
      <dgm:prSet/>
      <dgm:spPr/>
      <dgm:t>
        <a:bodyPr/>
        <a:lstStyle/>
        <a:p>
          <a:endParaRPr lang="en-US"/>
        </a:p>
      </dgm:t>
    </dgm:pt>
    <dgm:pt modelId="{DE37E846-DAC3-429B-8165-3235214536CB}">
      <dgm:prSet/>
      <dgm:spPr/>
      <dgm:t>
        <a:bodyPr/>
        <a:lstStyle/>
        <a:p>
          <a:r>
            <a:rPr lang="ru-RU"/>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b="1"/>
            <a:t>660 рублей.</a:t>
          </a:r>
          <a:endParaRPr lang="en-US"/>
        </a:p>
      </dgm:t>
    </dgm:pt>
    <dgm:pt modelId="{62B7E5CB-3E24-41DE-871D-0FB96D37501A}" type="parTrans" cxnId="{0A3A3F16-2C1A-42C5-8FFE-5A609F5BD18D}">
      <dgm:prSet/>
      <dgm:spPr/>
      <dgm:t>
        <a:bodyPr/>
        <a:lstStyle/>
        <a:p>
          <a:endParaRPr lang="en-US"/>
        </a:p>
      </dgm:t>
    </dgm:pt>
    <dgm:pt modelId="{F5ADFD6C-4699-45C9-BBA0-9077FF60AD70}" type="sibTrans" cxnId="{0A3A3F16-2C1A-42C5-8FFE-5A609F5BD18D}">
      <dgm:prSet/>
      <dgm:spPr/>
      <dgm:t>
        <a:bodyPr/>
        <a:lstStyle/>
        <a:p>
          <a:endParaRPr lang="en-US"/>
        </a:p>
      </dgm:t>
    </dgm:pt>
    <dgm:pt modelId="{12F362A2-40CA-4BF2-B488-57E3F9B51D28}">
      <dgm:prSet/>
      <dgm:spPr/>
      <dgm:t>
        <a:bodyPr/>
        <a:lstStyle/>
        <a:p>
          <a:r>
            <a:rPr lang="ru-RU"/>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a:p>
      </dgm:t>
    </dgm:pt>
    <dgm:pt modelId="{5038D380-FF95-4BE7-8D9C-78E145E72BAF}" type="parTrans" cxnId="{E9CFB1EE-F72B-406C-8201-0C6F1FC79058}">
      <dgm:prSet/>
      <dgm:spPr/>
      <dgm:t>
        <a:bodyPr/>
        <a:lstStyle/>
        <a:p>
          <a:endParaRPr lang="en-US"/>
        </a:p>
      </dgm:t>
    </dgm:pt>
    <dgm:pt modelId="{5F6AA01D-C7C1-4D25-9F19-FF98EF5AA7C2}" type="sibTrans" cxnId="{E9CFB1EE-F72B-406C-8201-0C6F1FC79058}">
      <dgm:prSet/>
      <dgm:spPr/>
      <dgm:t>
        <a:bodyPr/>
        <a:lstStyle/>
        <a:p>
          <a:endParaRPr lang="en-US"/>
        </a:p>
      </dgm:t>
    </dgm:pt>
    <dgm:pt modelId="{BAD12383-1DCD-484E-8012-5C5D4545893E}" type="pres">
      <dgm:prSet presAssocID="{FAFC95EF-01BD-4090-814C-DE20F04B41D1}" presName="linear" presStyleCnt="0">
        <dgm:presLayoutVars>
          <dgm:animLvl val="lvl"/>
          <dgm:resizeHandles val="exact"/>
        </dgm:presLayoutVars>
      </dgm:prSet>
      <dgm:spPr/>
    </dgm:pt>
    <dgm:pt modelId="{9ED7A5A5-672C-4E82-974B-9DC61AE6A832}" type="pres">
      <dgm:prSet presAssocID="{5FFCE0BB-8242-4B66-A028-43B7A7EE13D6}" presName="parentText" presStyleLbl="node1" presStyleIdx="0" presStyleCnt="5">
        <dgm:presLayoutVars>
          <dgm:chMax val="0"/>
          <dgm:bulletEnabled val="1"/>
        </dgm:presLayoutVars>
      </dgm:prSet>
      <dgm:spPr/>
    </dgm:pt>
    <dgm:pt modelId="{3F8417CE-6A39-4A25-93DB-090EC2B01B37}" type="pres">
      <dgm:prSet presAssocID="{A6C8CD33-F12C-464A-97A7-6C8F4E66920C}" presName="spacer" presStyleCnt="0"/>
      <dgm:spPr/>
    </dgm:pt>
    <dgm:pt modelId="{D1D7686F-14EC-4804-A1D7-4BF8220B5FF6}" type="pres">
      <dgm:prSet presAssocID="{4E0CF91D-F6BC-4A0E-B4C9-C930AAC5166E}" presName="parentText" presStyleLbl="node1" presStyleIdx="1" presStyleCnt="5">
        <dgm:presLayoutVars>
          <dgm:chMax val="0"/>
          <dgm:bulletEnabled val="1"/>
        </dgm:presLayoutVars>
      </dgm:prSet>
      <dgm:spPr/>
    </dgm:pt>
    <dgm:pt modelId="{3DD6CC44-6D66-4D51-BBB8-A1CD5A51960E}" type="pres">
      <dgm:prSet presAssocID="{E2D8E7CF-C7E6-40D0-86E4-A87D0A15893E}" presName="spacer" presStyleCnt="0"/>
      <dgm:spPr/>
    </dgm:pt>
    <dgm:pt modelId="{5EBB2637-1581-4A46-9D84-B89EB7A511DC}" type="pres">
      <dgm:prSet presAssocID="{DB09EB63-2322-45CF-ACBA-1A21B51F091D}" presName="parentText" presStyleLbl="node1" presStyleIdx="2" presStyleCnt="5">
        <dgm:presLayoutVars>
          <dgm:chMax val="0"/>
          <dgm:bulletEnabled val="1"/>
        </dgm:presLayoutVars>
      </dgm:prSet>
      <dgm:spPr/>
    </dgm:pt>
    <dgm:pt modelId="{F7A7B17C-BA82-4DFA-A352-42693C82B8D1}" type="pres">
      <dgm:prSet presAssocID="{EEDDE23C-DC27-4979-9327-546701BDB088}" presName="spacer" presStyleCnt="0"/>
      <dgm:spPr/>
    </dgm:pt>
    <dgm:pt modelId="{AB31FD6B-EBBE-40F7-94DE-AD4355915A8F}" type="pres">
      <dgm:prSet presAssocID="{DE37E846-DAC3-429B-8165-3235214536CB}" presName="parentText" presStyleLbl="node1" presStyleIdx="3" presStyleCnt="5">
        <dgm:presLayoutVars>
          <dgm:chMax val="0"/>
          <dgm:bulletEnabled val="1"/>
        </dgm:presLayoutVars>
      </dgm:prSet>
      <dgm:spPr/>
    </dgm:pt>
    <dgm:pt modelId="{9DADD499-AA38-4065-82F0-70A2059E2EF8}" type="pres">
      <dgm:prSet presAssocID="{F5ADFD6C-4699-45C9-BBA0-9077FF60AD70}" presName="spacer" presStyleCnt="0"/>
      <dgm:spPr/>
    </dgm:pt>
    <dgm:pt modelId="{66FAC52C-47EA-4AED-89EB-9CF385AB825C}" type="pres">
      <dgm:prSet presAssocID="{12F362A2-40CA-4BF2-B488-57E3F9B51D28}" presName="parentText" presStyleLbl="node1" presStyleIdx="4" presStyleCnt="5">
        <dgm:presLayoutVars>
          <dgm:chMax val="0"/>
          <dgm:bulletEnabled val="1"/>
        </dgm:presLayoutVars>
      </dgm:prSet>
      <dgm:spPr/>
    </dgm:pt>
  </dgm:ptLst>
  <dgm:cxnLst>
    <dgm:cxn modelId="{C783B803-E10E-4B21-BDCC-1F7337450D45}" srcId="{FAFC95EF-01BD-4090-814C-DE20F04B41D1}" destId="{4E0CF91D-F6BC-4A0E-B4C9-C930AAC5166E}" srcOrd="1" destOrd="0" parTransId="{483A7F09-5F86-433E-92DB-7D4484A5296E}" sibTransId="{E2D8E7CF-C7E6-40D0-86E4-A87D0A15893E}"/>
    <dgm:cxn modelId="{0A3A3F16-2C1A-42C5-8FFE-5A609F5BD18D}" srcId="{FAFC95EF-01BD-4090-814C-DE20F04B41D1}" destId="{DE37E846-DAC3-429B-8165-3235214536CB}" srcOrd="3" destOrd="0" parTransId="{62B7E5CB-3E24-41DE-871D-0FB96D37501A}" sibTransId="{F5ADFD6C-4699-45C9-BBA0-9077FF60AD70}"/>
    <dgm:cxn modelId="{A8D66620-9BF4-4583-964B-A2301D6FBA16}" srcId="{FAFC95EF-01BD-4090-814C-DE20F04B41D1}" destId="{5FFCE0BB-8242-4B66-A028-43B7A7EE13D6}" srcOrd="0" destOrd="0" parTransId="{79A1C283-3285-451B-8742-AB7D03280234}" sibTransId="{A6C8CD33-F12C-464A-97A7-6C8F4E66920C}"/>
    <dgm:cxn modelId="{2A97E46C-AA66-4719-9996-C9ECEB7C0E1A}" type="presOf" srcId="{5FFCE0BB-8242-4B66-A028-43B7A7EE13D6}" destId="{9ED7A5A5-672C-4E82-974B-9DC61AE6A832}" srcOrd="0" destOrd="0" presId="urn:microsoft.com/office/officeart/2005/8/layout/vList2"/>
    <dgm:cxn modelId="{1CF96170-4E90-4619-961B-89298B4DE756}" type="presOf" srcId="{12F362A2-40CA-4BF2-B488-57E3F9B51D28}" destId="{66FAC52C-47EA-4AED-89EB-9CF385AB825C}" srcOrd="0" destOrd="0" presId="urn:microsoft.com/office/officeart/2005/8/layout/vList2"/>
    <dgm:cxn modelId="{1E179857-2F07-498A-A659-20AD9D666D4F}" type="presOf" srcId="{4E0CF91D-F6BC-4A0E-B4C9-C930AAC5166E}" destId="{D1D7686F-14EC-4804-A1D7-4BF8220B5FF6}" srcOrd="0" destOrd="0" presId="urn:microsoft.com/office/officeart/2005/8/layout/vList2"/>
    <dgm:cxn modelId="{719D968C-519B-46CA-A0F4-F787386A1B05}" type="presOf" srcId="{DE37E846-DAC3-429B-8165-3235214536CB}" destId="{AB31FD6B-EBBE-40F7-94DE-AD4355915A8F}" srcOrd="0" destOrd="0" presId="urn:microsoft.com/office/officeart/2005/8/layout/vList2"/>
    <dgm:cxn modelId="{E9C5F5BB-5958-4969-875F-777DA3358530}" type="presOf" srcId="{DB09EB63-2322-45CF-ACBA-1A21B51F091D}" destId="{5EBB2637-1581-4A46-9D84-B89EB7A511DC}" srcOrd="0" destOrd="0" presId="urn:microsoft.com/office/officeart/2005/8/layout/vList2"/>
    <dgm:cxn modelId="{F03293D4-B2F7-4F9B-BCAE-9C3DE0BE67D3}" srcId="{FAFC95EF-01BD-4090-814C-DE20F04B41D1}" destId="{DB09EB63-2322-45CF-ACBA-1A21B51F091D}" srcOrd="2" destOrd="0" parTransId="{CC510012-586D-44E7-B0FD-D9C5FA6F7DE0}" sibTransId="{EEDDE23C-DC27-4979-9327-546701BDB088}"/>
    <dgm:cxn modelId="{E9CFB1EE-F72B-406C-8201-0C6F1FC79058}" srcId="{FAFC95EF-01BD-4090-814C-DE20F04B41D1}" destId="{12F362A2-40CA-4BF2-B488-57E3F9B51D28}" srcOrd="4" destOrd="0" parTransId="{5038D380-FF95-4BE7-8D9C-78E145E72BAF}" sibTransId="{5F6AA01D-C7C1-4D25-9F19-FF98EF5AA7C2}"/>
    <dgm:cxn modelId="{6F292CF0-16DE-423C-9528-DD06FF2259D8}" type="presOf" srcId="{FAFC95EF-01BD-4090-814C-DE20F04B41D1}" destId="{BAD12383-1DCD-484E-8012-5C5D4545893E}" srcOrd="0" destOrd="0" presId="urn:microsoft.com/office/officeart/2005/8/layout/vList2"/>
    <dgm:cxn modelId="{8F2B3BF3-545B-4CB1-87D8-248F07F9BA88}" type="presParOf" srcId="{BAD12383-1DCD-484E-8012-5C5D4545893E}" destId="{9ED7A5A5-672C-4E82-974B-9DC61AE6A832}" srcOrd="0" destOrd="0" presId="urn:microsoft.com/office/officeart/2005/8/layout/vList2"/>
    <dgm:cxn modelId="{EB25CB31-7CEA-475D-A2CB-6AF7695D8078}" type="presParOf" srcId="{BAD12383-1DCD-484E-8012-5C5D4545893E}" destId="{3F8417CE-6A39-4A25-93DB-090EC2B01B37}" srcOrd="1" destOrd="0" presId="urn:microsoft.com/office/officeart/2005/8/layout/vList2"/>
    <dgm:cxn modelId="{714785C5-C12F-4B23-BCD6-180F0ADBC840}" type="presParOf" srcId="{BAD12383-1DCD-484E-8012-5C5D4545893E}" destId="{D1D7686F-14EC-4804-A1D7-4BF8220B5FF6}" srcOrd="2" destOrd="0" presId="urn:microsoft.com/office/officeart/2005/8/layout/vList2"/>
    <dgm:cxn modelId="{391BAEBD-BF04-4012-8670-D03A7FD73A6E}" type="presParOf" srcId="{BAD12383-1DCD-484E-8012-5C5D4545893E}" destId="{3DD6CC44-6D66-4D51-BBB8-A1CD5A51960E}" srcOrd="3" destOrd="0" presId="urn:microsoft.com/office/officeart/2005/8/layout/vList2"/>
    <dgm:cxn modelId="{C697008F-6AB2-401A-B3CD-8A7E837D38B4}" type="presParOf" srcId="{BAD12383-1DCD-484E-8012-5C5D4545893E}" destId="{5EBB2637-1581-4A46-9D84-B89EB7A511DC}" srcOrd="4" destOrd="0" presId="urn:microsoft.com/office/officeart/2005/8/layout/vList2"/>
    <dgm:cxn modelId="{0985D9B4-FF3C-45FD-BE63-DF5A96834116}" type="presParOf" srcId="{BAD12383-1DCD-484E-8012-5C5D4545893E}" destId="{F7A7B17C-BA82-4DFA-A352-42693C82B8D1}" srcOrd="5" destOrd="0" presId="urn:microsoft.com/office/officeart/2005/8/layout/vList2"/>
    <dgm:cxn modelId="{43AC61B2-F71F-471A-92AA-86CDC4E61FE9}" type="presParOf" srcId="{BAD12383-1DCD-484E-8012-5C5D4545893E}" destId="{AB31FD6B-EBBE-40F7-94DE-AD4355915A8F}" srcOrd="6" destOrd="0" presId="urn:microsoft.com/office/officeart/2005/8/layout/vList2"/>
    <dgm:cxn modelId="{0CED5317-B1DF-445E-8A9F-5179AA71A9C5}" type="presParOf" srcId="{BAD12383-1DCD-484E-8012-5C5D4545893E}" destId="{9DADD499-AA38-4065-82F0-70A2059E2EF8}" srcOrd="7" destOrd="0" presId="urn:microsoft.com/office/officeart/2005/8/layout/vList2"/>
    <dgm:cxn modelId="{E1C83743-EF07-4B96-B6D5-87F7D35456A4}" type="presParOf" srcId="{BAD12383-1DCD-484E-8012-5C5D4545893E}" destId="{66FAC52C-47EA-4AED-89EB-9CF385AB825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FF945-D3D3-45D8-B413-1655398D00AC}">
      <dsp:nvSpPr>
        <dsp:cNvPr id="0" name=""/>
        <dsp:cNvSpPr/>
      </dsp:nvSpPr>
      <dsp:spPr>
        <a:xfrm>
          <a:off x="9510" y="254686"/>
          <a:ext cx="2842468" cy="3224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sz="1600" kern="1200"/>
        </a:p>
      </dsp:txBody>
      <dsp:txXfrm>
        <a:off x="92763" y="337939"/>
        <a:ext cx="2675962" cy="3057919"/>
      </dsp:txXfrm>
    </dsp:sp>
    <dsp:sp modelId="{20194D9D-732A-4B9D-89EC-C7B011BFDC5D}">
      <dsp:nvSpPr>
        <dsp:cNvPr id="0" name=""/>
        <dsp:cNvSpPr/>
      </dsp:nvSpPr>
      <dsp:spPr>
        <a:xfrm>
          <a:off x="3136225" y="1514433"/>
          <a:ext cx="602603" cy="704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36225" y="1655419"/>
        <a:ext cx="421822" cy="422960"/>
      </dsp:txXfrm>
    </dsp:sp>
    <dsp:sp modelId="{5CA680DE-4664-472E-82C8-8314AFC02EDE}">
      <dsp:nvSpPr>
        <dsp:cNvPr id="0" name=""/>
        <dsp:cNvSpPr/>
      </dsp:nvSpPr>
      <dsp:spPr>
        <a:xfrm>
          <a:off x="3988965" y="254686"/>
          <a:ext cx="2842468" cy="32244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sz="1600" kern="1200"/>
        </a:p>
      </dsp:txBody>
      <dsp:txXfrm>
        <a:off x="4072218" y="337939"/>
        <a:ext cx="2675962" cy="3057919"/>
      </dsp:txXfrm>
    </dsp:sp>
    <dsp:sp modelId="{8D495DC2-B519-4C11-9855-AF2BE8ED3189}">
      <dsp:nvSpPr>
        <dsp:cNvPr id="0" name=""/>
        <dsp:cNvSpPr/>
      </dsp:nvSpPr>
      <dsp:spPr>
        <a:xfrm>
          <a:off x="7115681" y="1514433"/>
          <a:ext cx="602603" cy="7049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15681" y="1655419"/>
        <a:ext cx="421822" cy="422960"/>
      </dsp:txXfrm>
    </dsp:sp>
    <dsp:sp modelId="{9B482CB5-C287-4F7C-B761-E466C0CC4376}">
      <dsp:nvSpPr>
        <dsp:cNvPr id="0" name=""/>
        <dsp:cNvSpPr/>
      </dsp:nvSpPr>
      <dsp:spPr>
        <a:xfrm>
          <a:off x="7968421" y="254686"/>
          <a:ext cx="2842468" cy="32244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sz="1600" kern="1200"/>
        </a:p>
      </dsp:txBody>
      <dsp:txXfrm>
        <a:off x="8051674" y="337939"/>
        <a:ext cx="2675962" cy="30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A5A5-672C-4E82-974B-9DC61AE6A832}">
      <dsp:nvSpPr>
        <dsp:cNvPr id="0" name=""/>
        <dsp:cNvSpPr/>
      </dsp:nvSpPr>
      <dsp:spPr>
        <a:xfrm>
          <a:off x="0" y="377582"/>
          <a:ext cx="10927829" cy="659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sz="1200" kern="1200"/>
        </a:p>
      </dsp:txBody>
      <dsp:txXfrm>
        <a:off x="32213" y="409795"/>
        <a:ext cx="10863403" cy="595453"/>
      </dsp:txXfrm>
    </dsp:sp>
    <dsp:sp modelId="{D1D7686F-14EC-4804-A1D7-4BF8220B5FF6}">
      <dsp:nvSpPr>
        <dsp:cNvPr id="0" name=""/>
        <dsp:cNvSpPr/>
      </dsp:nvSpPr>
      <dsp:spPr>
        <a:xfrm>
          <a:off x="0" y="1072022"/>
          <a:ext cx="10927829" cy="65987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sz="1200" kern="1200"/>
        </a:p>
      </dsp:txBody>
      <dsp:txXfrm>
        <a:off x="32213" y="1104235"/>
        <a:ext cx="10863403" cy="595453"/>
      </dsp:txXfrm>
    </dsp:sp>
    <dsp:sp modelId="{5EBB2637-1581-4A46-9D84-B89EB7A511DC}">
      <dsp:nvSpPr>
        <dsp:cNvPr id="0" name=""/>
        <dsp:cNvSpPr/>
      </dsp:nvSpPr>
      <dsp:spPr>
        <a:xfrm>
          <a:off x="0" y="1766462"/>
          <a:ext cx="10927829" cy="6598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dirty="0"/>
            <a:t>Короче ЖКХ.</a:t>
          </a:r>
          <a:endParaRPr lang="en-US" sz="1200" kern="1200" dirty="0"/>
        </a:p>
      </dsp:txBody>
      <dsp:txXfrm>
        <a:off x="32213" y="1798675"/>
        <a:ext cx="10863403" cy="595453"/>
      </dsp:txXfrm>
    </dsp:sp>
    <dsp:sp modelId="{AB31FD6B-EBBE-40F7-94DE-AD4355915A8F}">
      <dsp:nvSpPr>
        <dsp:cNvPr id="0" name=""/>
        <dsp:cNvSpPr/>
      </dsp:nvSpPr>
      <dsp:spPr>
        <a:xfrm>
          <a:off x="0" y="2460902"/>
          <a:ext cx="10927829" cy="65987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sz="1200" b="1" kern="1200"/>
            <a:t>660 рублей.</a:t>
          </a:r>
          <a:endParaRPr lang="en-US" sz="1200" kern="1200"/>
        </a:p>
      </dsp:txBody>
      <dsp:txXfrm>
        <a:off x="32213" y="2493115"/>
        <a:ext cx="10863403" cy="595453"/>
      </dsp:txXfrm>
    </dsp:sp>
    <dsp:sp modelId="{66FAC52C-47EA-4AED-89EB-9CF385AB825C}">
      <dsp:nvSpPr>
        <dsp:cNvPr id="0" name=""/>
        <dsp:cNvSpPr/>
      </dsp:nvSpPr>
      <dsp:spPr>
        <a:xfrm>
          <a:off x="0" y="3155342"/>
          <a:ext cx="10927829" cy="6598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sz="1200" kern="1200"/>
        </a:p>
      </dsp:txBody>
      <dsp:txXfrm>
        <a:off x="32213" y="3187555"/>
        <a:ext cx="10863403" cy="595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yakutskenergo.ru/opening_information/reg_goods/electro.php"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ant.ru/products/ipo/prime/doc/71116926/" TargetMode="External"/><Relationship Id="rId2" Type="http://schemas.openxmlformats.org/officeDocument/2006/relationships/hyperlink" Target="https://www.mirkvartir.ru/journal/assistant/2020/12/14/soderzhanie-zhilya-v/"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grnt.ru/blog/rashody-po-dogovoru-s-upravlyayushhej-kompaniej-na-soderzhanie-zhilogo-pomeshheniya-v-mnogokvartirnom-dome-primenyaem-kvr-i-kosgu-pravil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Заголовок 1">
            <a:extLst>
              <a:ext uri="{FF2B5EF4-FFF2-40B4-BE49-F238E27FC236}">
                <a16:creationId xmlns:a16="http://schemas.microsoft.com/office/drawing/2014/main" id="{9D2611F9-04BD-6C79-501E-2E21B7B00F37}"/>
              </a:ext>
            </a:extLst>
          </p:cNvPr>
          <p:cNvSpPr>
            <a:spLocks noGrp="1"/>
          </p:cNvSpPr>
          <p:nvPr>
            <p:ph type="title"/>
          </p:nvPr>
        </p:nvSpPr>
        <p:spPr>
          <a:xfrm>
            <a:off x="1143000" y="990599"/>
            <a:ext cx="9906000" cy="685800"/>
          </a:xfrm>
        </p:spPr>
        <p:txBody>
          <a:bodyPr anchor="t">
            <a:normAutofit/>
          </a:bodyPr>
          <a:lstStyle/>
          <a:p>
            <a:r>
              <a:rPr lang="ru-RU" sz="4000"/>
              <a:t>Пример вычислений выгоды</a:t>
            </a:r>
          </a:p>
        </p:txBody>
      </p:sp>
      <p:graphicFrame>
        <p:nvGraphicFramePr>
          <p:cNvPr id="5" name="Объект 2">
            <a:extLst>
              <a:ext uri="{FF2B5EF4-FFF2-40B4-BE49-F238E27FC236}">
                <a16:creationId xmlns:a16="http://schemas.microsoft.com/office/drawing/2014/main" id="{1D2F7CE0-4D4D-34B5-3AB0-AE9142132965}"/>
              </a:ext>
            </a:extLst>
          </p:cNvPr>
          <p:cNvGraphicFramePr>
            <a:graphicFrameLocks noGrp="1"/>
          </p:cNvGraphicFramePr>
          <p:nvPr>
            <p:ph idx="1"/>
            <p:extLst>
              <p:ext uri="{D42A27DB-BD31-4B8C-83A1-F6EECF244321}">
                <p14:modId xmlns:p14="http://schemas.microsoft.com/office/powerpoint/2010/main" val="22448840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62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6FFABF-13EA-67A7-EA44-D3A98CBDB93E}"/>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Источники информации</a:t>
            </a:r>
          </a:p>
        </p:txBody>
      </p:sp>
      <p:graphicFrame>
        <p:nvGraphicFramePr>
          <p:cNvPr id="5" name="Объект 2">
            <a:extLst>
              <a:ext uri="{FF2B5EF4-FFF2-40B4-BE49-F238E27FC236}">
                <a16:creationId xmlns:a16="http://schemas.microsoft.com/office/drawing/2014/main" id="{9A4EA087-BD40-EADE-0EC2-09F6D1A07F06}"/>
              </a:ext>
            </a:extLst>
          </p:cNvPr>
          <p:cNvGraphicFramePr>
            <a:graphicFrameLocks noGrp="1"/>
          </p:cNvGraphicFramePr>
          <p:nvPr>
            <p:ph idx="1"/>
            <p:extLst>
              <p:ext uri="{D42A27DB-BD31-4B8C-83A1-F6EECF244321}">
                <p14:modId xmlns:p14="http://schemas.microsoft.com/office/powerpoint/2010/main" val="3323556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8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9DEF7-632B-C26B-FE8E-11F950FFCED4}"/>
              </a:ext>
            </a:extLst>
          </p:cNvPr>
          <p:cNvSpPr>
            <a:spLocks noGrp="1"/>
          </p:cNvSpPr>
          <p:nvPr>
            <p:ph type="title"/>
          </p:nvPr>
        </p:nvSpPr>
        <p:spPr>
          <a:xfrm>
            <a:off x="838200" y="943939"/>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о тарифах берутся из сайта Якутскэнерго</a:t>
            </a:r>
            <a:b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br>
            <a:br>
              <a:rPr kumimoji="0" lang="ru-RU" altLang="ru-RU" sz="6000" b="0" i="0" u="none" strike="noStrike" cap="none" normalizeH="0" baseline="0" dirty="0">
                <a:ln>
                  <a:noFill/>
                </a:ln>
                <a:solidFill>
                  <a:schemeClr val="tx1"/>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269EF12-EE55-8F72-A4D8-0FE7FF0B2D36}"/>
              </a:ext>
            </a:extLst>
          </p:cNvPr>
          <p:cNvSpPr>
            <a:spLocks noGrp="1"/>
          </p:cNvSpPr>
          <p:nvPr>
            <p:ph idx="1"/>
          </p:nvPr>
        </p:nvSpPr>
        <p:spPr/>
        <p:txBody>
          <a:bodyPr/>
          <a:lstStyle/>
          <a:p>
            <a:r>
              <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https://www.yakutskenergo.ru/opening_information/reg_goods/electro.php</a:t>
            </a:r>
            <a:endPar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Пример, взятый для вычислений показаний счетчика на одного человека. </a:t>
            </a:r>
            <a:endParaRPr lang="ru-RU" dirty="0"/>
          </a:p>
        </p:txBody>
      </p:sp>
      <p:sp>
        <p:nvSpPr>
          <p:cNvPr id="4" name="Rectangle 3">
            <a:extLst>
              <a:ext uri="{FF2B5EF4-FFF2-40B4-BE49-F238E27FC236}">
                <a16:creationId xmlns:a16="http://schemas.microsoft.com/office/drawing/2014/main" id="{6040C9C4-FA9F-EA09-5F91-8391809E6BD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2">
            <a:extLst>
              <a:ext uri="{FF2B5EF4-FFF2-40B4-BE49-F238E27FC236}">
                <a16:creationId xmlns:a16="http://schemas.microsoft.com/office/drawing/2014/main" id="{18AEFFC3-2010-2FDD-0376-C36BB6EF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566" y="3436937"/>
            <a:ext cx="2209800" cy="294163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3">
            <a:extLst>
              <a:ext uri="{FF2B5EF4-FFF2-40B4-BE49-F238E27FC236}">
                <a16:creationId xmlns:a16="http://schemas.microsoft.com/office/drawing/2014/main" id="{0619F369-98B3-F90B-29EF-2658C9BB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215"/>
          <a:stretch>
            <a:fillRect/>
          </a:stretch>
        </p:blipFill>
        <p:spPr bwMode="auto">
          <a:xfrm>
            <a:off x="6171366" y="3429000"/>
            <a:ext cx="288766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9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4CDE87-EF0B-CA79-06A5-3760839EDF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SQL-запрос для вычисления среднего количества людей в каждом доме</a:t>
            </a:r>
          </a:p>
        </p:txBody>
      </p:sp>
      <p:pic>
        <p:nvPicPr>
          <p:cNvPr id="5" name="Объект 4">
            <a:extLst>
              <a:ext uri="{FF2B5EF4-FFF2-40B4-BE49-F238E27FC236}">
                <a16:creationId xmlns:a16="http://schemas.microsoft.com/office/drawing/2014/main" id="{EF80E081-4EB7-2825-A73E-63BAE534EF53}"/>
              </a:ext>
            </a:extLst>
          </p:cNvPr>
          <p:cNvPicPr>
            <a:picLocks noGrp="1" noChangeAspect="1"/>
          </p:cNvPicPr>
          <p:nvPr>
            <p:ph idx="1"/>
          </p:nvPr>
        </p:nvPicPr>
        <p:blipFill>
          <a:blip r:embed="rId2"/>
          <a:stretch>
            <a:fillRect/>
          </a:stretch>
        </p:blipFill>
        <p:spPr>
          <a:xfrm>
            <a:off x="643467" y="1968080"/>
            <a:ext cx="10905066" cy="3808493"/>
          </a:xfrm>
          <a:prstGeom prst="rect">
            <a:avLst/>
          </a:prstGeom>
        </p:spPr>
      </p:pic>
    </p:spTree>
    <p:extLst>
      <p:ext uri="{BB962C8B-B14F-4D97-AF65-F5344CB8AC3E}">
        <p14:creationId xmlns:p14="http://schemas.microsoft.com/office/powerpoint/2010/main" val="392851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DC9B02C-964A-B5A3-680C-D1B7B18606B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И снова SQL</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A51B35-5854-FD8A-4146-4249C8CBB661}"/>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t>Для создания новой таблицы с данными по выгоде на жилой дом, </a:t>
            </a:r>
          </a:p>
          <a:p>
            <a:pPr indent="-228600">
              <a:lnSpc>
                <a:spcPct val="90000"/>
              </a:lnSpc>
              <a:spcAft>
                <a:spcPts val="600"/>
              </a:spcAft>
              <a:buFont typeface="Arial" panose="020B0604020202020204" pitchFamily="34" charset="0"/>
              <a:buChar char="•"/>
            </a:pPr>
            <a:r>
              <a:rPr lang="en-US" sz="1900"/>
              <a:t>мы используем среднее значение 1000 для содержания</a:t>
            </a:r>
          </a:p>
          <a:p>
            <a:pPr indent="-228600">
              <a:lnSpc>
                <a:spcPct val="90000"/>
              </a:lnSpc>
              <a:spcAft>
                <a:spcPts val="600"/>
              </a:spcAft>
              <a:buFont typeface="Arial" panose="020B0604020202020204" pitchFamily="34" charset="0"/>
              <a:buChar char="•"/>
            </a:pPr>
            <a:r>
              <a:rPr lang="en-US" sz="1900"/>
              <a:t>1 человека управляющей компанией. Умножив это на разницу между</a:t>
            </a:r>
          </a:p>
          <a:p>
            <a:pPr indent="-228600">
              <a:lnSpc>
                <a:spcPct val="90000"/>
              </a:lnSpc>
              <a:spcAft>
                <a:spcPts val="600"/>
              </a:spcAft>
              <a:buFont typeface="Arial" panose="020B0604020202020204" pitchFamily="34" charset="0"/>
              <a:buChar char="•"/>
            </a:pPr>
            <a:r>
              <a:rPr lang="en-US" sz="1900"/>
              <a:t>Фактическими и официальными показаниями количества жильцов</a:t>
            </a:r>
          </a:p>
          <a:p>
            <a:pPr indent="-228600">
              <a:lnSpc>
                <a:spcPct val="90000"/>
              </a:lnSpc>
              <a:spcAft>
                <a:spcPts val="600"/>
              </a:spcAft>
              <a:buFont typeface="Arial" panose="020B0604020202020204" pitchFamily="34" charset="0"/>
              <a:buChar char="•"/>
            </a:pPr>
            <a:r>
              <a:rPr lang="en-US" sz="1900"/>
              <a:t>Мы получаем потенциальную выгоду</a:t>
            </a:r>
          </a:p>
        </p:txBody>
      </p:sp>
      <p:pic>
        <p:nvPicPr>
          <p:cNvPr id="5" name="Объект 4">
            <a:extLst>
              <a:ext uri="{FF2B5EF4-FFF2-40B4-BE49-F238E27FC236}">
                <a16:creationId xmlns:a16="http://schemas.microsoft.com/office/drawing/2014/main" id="{20FCCD55-132F-8E18-A442-0E4EF5C15B67}"/>
              </a:ext>
            </a:extLst>
          </p:cNvPr>
          <p:cNvPicPr>
            <a:picLocks noGrp="1" noChangeAspect="1"/>
          </p:cNvPicPr>
          <p:nvPr>
            <p:ph idx="1"/>
          </p:nvPr>
        </p:nvPicPr>
        <p:blipFill rotWithShape="1">
          <a:blip r:embed="rId2"/>
          <a:srcRect r="28031"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7718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sp>
        <p:nvSpPr>
          <p:cNvPr id="5" name="Объект 4">
            <a:extLst>
              <a:ext uri="{FF2B5EF4-FFF2-40B4-BE49-F238E27FC236}">
                <a16:creationId xmlns:a16="http://schemas.microsoft.com/office/drawing/2014/main" id="{2FCD3D4A-3394-0551-AC55-B4909720863A}"/>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3D2AEE9C-01B7-1A61-DC53-1D7C49380E14}"/>
              </a:ext>
            </a:extLst>
          </p:cNvPr>
          <p:cNvPicPr>
            <a:picLocks noChangeAspect="1"/>
          </p:cNvPicPr>
          <p:nvPr/>
        </p:nvPicPr>
        <p:blipFill>
          <a:blip r:embed="rId2"/>
          <a:stretch>
            <a:fillRect/>
          </a:stretch>
        </p:blipFill>
        <p:spPr>
          <a:xfrm>
            <a:off x="4361416" y="1144588"/>
            <a:ext cx="7411484" cy="4887007"/>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19C2F5B-580A-F62B-B6AE-4D74AFC8823F}"/>
              </a:ext>
            </a:extLst>
          </p:cNvPr>
          <p:cNvSpPr>
            <a:spLocks noGrp="1"/>
          </p:cNvSpPr>
          <p:nvPr>
            <p:ph type="title"/>
          </p:nvPr>
        </p:nvSpPr>
        <p:spPr>
          <a:xfrm>
            <a:off x="411480" y="991443"/>
            <a:ext cx="4443154" cy="1087819"/>
          </a:xfrm>
        </p:spPr>
        <p:txBody>
          <a:bodyPr anchor="b">
            <a:normAutofit/>
          </a:bodyPr>
          <a:lstStyle/>
          <a:p>
            <a:r>
              <a:rPr lang="ru-RU" sz="3400"/>
              <a:t>Случаи отрицательных показателей</a:t>
            </a:r>
          </a:p>
        </p:txBody>
      </p:sp>
      <p:sp>
        <p:nvSpPr>
          <p:cNvPr id="23"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8">
            <a:extLst>
              <a:ext uri="{FF2B5EF4-FFF2-40B4-BE49-F238E27FC236}">
                <a16:creationId xmlns:a16="http://schemas.microsoft.com/office/drawing/2014/main" id="{C21B27C6-D879-2175-02E3-6DCFDD664853}"/>
              </a:ext>
            </a:extLst>
          </p:cNvPr>
          <p:cNvSpPr>
            <a:spLocks noGrp="1"/>
          </p:cNvSpPr>
          <p:nvPr>
            <p:ph idx="1"/>
          </p:nvPr>
        </p:nvSpPr>
        <p:spPr>
          <a:xfrm>
            <a:off x="411480" y="2684095"/>
            <a:ext cx="4443154" cy="3492868"/>
          </a:xfrm>
        </p:spPr>
        <p:txBody>
          <a:bodyPr>
            <a:normAutofit/>
          </a:bodyPr>
          <a:lstStyle/>
          <a:p>
            <a:r>
              <a:rPr lang="ru-RU" sz="1800" dirty="0"/>
              <a:t>В случае, если в доме официально заявлено 20 прописанных людей, а по факту там живет 15 человек, то выгоду УК получить не может, но может учесть этот случай для сокращения расходов на данный жилой дом</a:t>
            </a:r>
            <a:endParaRPr lang="en-US" sz="1800" dirty="0"/>
          </a:p>
        </p:txBody>
      </p:sp>
      <p:pic>
        <p:nvPicPr>
          <p:cNvPr id="5" name="Объект 4">
            <a:extLst>
              <a:ext uri="{FF2B5EF4-FFF2-40B4-BE49-F238E27FC236}">
                <a16:creationId xmlns:a16="http://schemas.microsoft.com/office/drawing/2014/main" id="{92FA275E-6E40-ABE8-6DF4-22DB1C132A3C}"/>
              </a:ext>
            </a:extLst>
          </p:cNvPr>
          <p:cNvPicPr>
            <a:picLocks noChangeAspect="1"/>
          </p:cNvPicPr>
          <p:nvPr/>
        </p:nvPicPr>
        <p:blipFill>
          <a:blip r:embed="rId2"/>
          <a:stretch>
            <a:fillRect/>
          </a:stretch>
        </p:blipFill>
        <p:spPr>
          <a:xfrm>
            <a:off x="5385816" y="1396741"/>
            <a:ext cx="6440424" cy="4009163"/>
          </a:xfrm>
          <a:prstGeom prst="rect">
            <a:avLst/>
          </a:prstGeom>
        </p:spPr>
      </p:pic>
    </p:spTree>
    <p:extLst>
      <p:ext uri="{BB962C8B-B14F-4D97-AF65-F5344CB8AC3E}">
        <p14:creationId xmlns:p14="http://schemas.microsoft.com/office/powerpoint/2010/main" val="83805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8DE6996-91B3-06BA-0483-7EDBFDA5C43F}"/>
              </a:ext>
            </a:extLst>
          </p:cNvPr>
          <p:cNvSpPr>
            <a:spLocks noGrp="1"/>
          </p:cNvSpPr>
          <p:nvPr>
            <p:ph type="title"/>
          </p:nvPr>
        </p:nvSpPr>
        <p:spPr>
          <a:xfrm>
            <a:off x="640080" y="325369"/>
            <a:ext cx="4368602" cy="1956841"/>
          </a:xfrm>
        </p:spPr>
        <p:txBody>
          <a:bodyPr anchor="b">
            <a:normAutofit/>
          </a:bodyPr>
          <a:lstStyle/>
          <a:p>
            <a:r>
              <a:rPr lang="ru-RU" sz="5400" dirty="0"/>
              <a:t>Вычисление выгоды</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78497270-F179-9F1E-15E6-108D52C46DC7}"/>
              </a:ext>
            </a:extLst>
          </p:cNvPr>
          <p:cNvSpPr>
            <a:spLocks noGrp="1"/>
          </p:cNvSpPr>
          <p:nvPr>
            <p:ph idx="1"/>
          </p:nvPr>
        </p:nvSpPr>
        <p:spPr>
          <a:xfrm>
            <a:off x="640080" y="2872899"/>
            <a:ext cx="4243589" cy="3320668"/>
          </a:xfrm>
        </p:spPr>
        <p:txBody>
          <a:bodyPr>
            <a:normAutofit/>
          </a:bodyPr>
          <a:lstStyle/>
          <a:p>
            <a:r>
              <a:rPr lang="ru-RU" sz="1200" dirty="0">
                <a:effectLst/>
                <a:latin typeface="Roboto" panose="02000000000000000000" pitchFamily="2" charset="0"/>
                <a:ea typeface="Times New Roman" panose="02020603050405020304" pitchFamily="18" charset="0"/>
              </a:rPr>
              <a:t>Стоимость содержания одного человека управляющей компанией может варьироваться в зависимости от многих факторов, таких как регион, количество жильцов, площадь жилья и т.д. </a:t>
            </a:r>
            <a:r>
              <a:rPr lang="ru-RU" sz="1200" u="sng" dirty="0">
                <a:effectLst/>
                <a:latin typeface="Roboto" panose="02000000000000000000" pitchFamily="2" charset="0"/>
                <a:ea typeface="Times New Roman" panose="02020603050405020304" pitchFamily="18" charset="0"/>
                <a:hlinkClick r:id="rId2"/>
              </a:rPr>
              <a:t>В среднем, стоимость содержания одного человека управляющей компанией составляет от 500 до 1500 рублей в месяц</a:t>
            </a:r>
            <a:r>
              <a:rPr lang="ru-RU" sz="1200" b="1" u="none" strike="noStrike" baseline="30000" dirty="0">
                <a:effectLst/>
                <a:latin typeface="Roboto" panose="02000000000000000000" pitchFamily="2" charset="0"/>
                <a:ea typeface="Times New Roman" panose="02020603050405020304" pitchFamily="18" charset="0"/>
                <a:hlinkClick r:id="rId2"/>
              </a:rPr>
              <a:t>1</a:t>
            </a:r>
            <a:r>
              <a:rPr lang="ru-RU" sz="1200" b="1" u="none" strike="noStrike" baseline="30000" dirty="0">
                <a:effectLst/>
                <a:latin typeface="Roboto" panose="02000000000000000000" pitchFamily="2" charset="0"/>
                <a:ea typeface="Times New Roman" panose="02020603050405020304" pitchFamily="18" charset="0"/>
                <a:hlinkClick r:id="rId3"/>
              </a:rPr>
              <a:t>2</a:t>
            </a:r>
            <a:r>
              <a:rPr lang="ru-RU" sz="1200" b="1" u="none" strike="noStrike" baseline="30000" dirty="0">
                <a:effectLst/>
                <a:latin typeface="Roboto" panose="02000000000000000000" pitchFamily="2" charset="0"/>
                <a:ea typeface="Times New Roman" panose="02020603050405020304" pitchFamily="18" charset="0"/>
                <a:hlinkClick r:id="rId4"/>
              </a:rPr>
              <a:t>3</a:t>
            </a:r>
            <a:r>
              <a:rPr lang="ru-RU" sz="1200" dirty="0">
                <a:effectLst/>
                <a:latin typeface="Roboto" panose="02000000000000000000" pitchFamily="2" charset="0"/>
                <a:ea typeface="Times New Roman" panose="02020603050405020304" pitchFamily="18" charset="0"/>
              </a:rPr>
              <a:t>. Однако, эта цифра может быть выше или ниже в зависимости от конкретной ситуации.</a:t>
            </a:r>
            <a:endParaRPr lang="ru-RU" sz="1200" dirty="0">
              <a:effectLst/>
              <a:latin typeface="Times New Roman" panose="02020603050405020304" pitchFamily="18" charset="0"/>
              <a:ea typeface="Times New Roman" panose="02020603050405020304" pitchFamily="18" charset="0"/>
            </a:endParaRPr>
          </a:p>
          <a:p>
            <a:r>
              <a:rPr lang="en-US" sz="1200" b="1" u="none" strike="noStrike" baseline="30000" dirty="0">
                <a:effectLst/>
                <a:latin typeface="Roboto" panose="02000000000000000000" pitchFamily="2" charset="0"/>
                <a:ea typeface="Times New Roman" panose="02020603050405020304" pitchFamily="18" charset="0"/>
                <a:hlinkClick r:id="rId2"/>
              </a:rPr>
              <a:t>1</a:t>
            </a:r>
            <a:r>
              <a:rPr lang="en-US" sz="1200" dirty="0">
                <a:effectLst/>
                <a:latin typeface="Roboto" panose="02000000000000000000" pitchFamily="2" charset="0"/>
                <a:ea typeface="Times New Roman" panose="02020603050405020304" pitchFamily="18" charset="0"/>
              </a:rPr>
              <a:t>: </a:t>
            </a:r>
            <a:r>
              <a:rPr lang="en-US" sz="1200" u="none" strike="noStrike" dirty="0">
                <a:effectLst/>
                <a:latin typeface="Roboto" panose="02000000000000000000" pitchFamily="2" charset="0"/>
                <a:ea typeface="Times New Roman" panose="02020603050405020304" pitchFamily="18" charset="0"/>
                <a:hlinkClick r:id="rId2"/>
              </a:rPr>
              <a:t>mirkvartir.ru</a:t>
            </a:r>
            <a:r>
              <a:rPr lang="en-US" sz="1200" dirty="0">
                <a:effectLst/>
                <a:latin typeface="Roboto" panose="02000000000000000000" pitchFamily="2" charset="0"/>
                <a:ea typeface="Times New Roman" panose="02020603050405020304" pitchFamily="18" charset="0"/>
              </a:rPr>
              <a:t> </a:t>
            </a:r>
            <a:r>
              <a:rPr lang="en-US" sz="1200" b="1" u="none" strike="noStrike" baseline="30000" dirty="0">
                <a:effectLst/>
                <a:latin typeface="Roboto" panose="02000000000000000000" pitchFamily="2" charset="0"/>
                <a:ea typeface="Times New Roman" panose="02020603050405020304" pitchFamily="18" charset="0"/>
                <a:hlinkClick r:id="rId3"/>
              </a:rPr>
              <a:t>2</a:t>
            </a:r>
            <a:r>
              <a:rPr lang="en-US" sz="1200" dirty="0">
                <a:effectLst/>
                <a:latin typeface="Roboto" panose="02000000000000000000" pitchFamily="2" charset="0"/>
                <a:ea typeface="Times New Roman" panose="02020603050405020304" pitchFamily="18" charset="0"/>
              </a:rPr>
              <a:t>: </a:t>
            </a:r>
            <a:r>
              <a:rPr lang="en-US" sz="1200" u="none" strike="noStrike" dirty="0">
                <a:effectLst/>
                <a:latin typeface="Roboto" panose="02000000000000000000" pitchFamily="2" charset="0"/>
                <a:ea typeface="Times New Roman" panose="02020603050405020304" pitchFamily="18" charset="0"/>
                <a:hlinkClick r:id="rId3"/>
              </a:rPr>
              <a:t>garant.ru</a:t>
            </a:r>
            <a:r>
              <a:rPr lang="en-US" sz="1200" dirty="0">
                <a:effectLst/>
                <a:latin typeface="Roboto" panose="02000000000000000000" pitchFamily="2" charset="0"/>
                <a:ea typeface="Times New Roman" panose="02020603050405020304" pitchFamily="18" charset="0"/>
              </a:rPr>
              <a:t> </a:t>
            </a:r>
            <a:r>
              <a:rPr lang="en-US" sz="1200" b="1" u="none" strike="noStrike" baseline="30000" dirty="0">
                <a:effectLst/>
                <a:latin typeface="Roboto" panose="02000000000000000000" pitchFamily="2" charset="0"/>
                <a:ea typeface="Times New Roman" panose="02020603050405020304" pitchFamily="18" charset="0"/>
                <a:hlinkClick r:id="rId4"/>
              </a:rPr>
              <a:t>3</a:t>
            </a:r>
            <a:r>
              <a:rPr lang="en-US" sz="1200" dirty="0">
                <a:effectLst/>
                <a:latin typeface="Roboto" panose="02000000000000000000" pitchFamily="2" charset="0"/>
                <a:ea typeface="Times New Roman" panose="02020603050405020304" pitchFamily="18" charset="0"/>
              </a:rPr>
              <a:t>: </a:t>
            </a:r>
            <a:r>
              <a:rPr lang="en-US" sz="1200" u="none" strike="noStrike" dirty="0">
                <a:effectLst/>
                <a:latin typeface="Roboto" panose="02000000000000000000" pitchFamily="2" charset="0"/>
                <a:ea typeface="Times New Roman" panose="02020603050405020304" pitchFamily="18" charset="0"/>
                <a:hlinkClick r:id="rId4"/>
              </a:rPr>
              <a:t>grnt.ru</a:t>
            </a:r>
            <a:endParaRPr lang="ru-RU" sz="1200" dirty="0">
              <a:effectLst/>
              <a:latin typeface="Times New Roman" panose="02020603050405020304" pitchFamily="18" charset="0"/>
              <a:ea typeface="Times New Roman" panose="02020603050405020304" pitchFamily="18" charset="0"/>
            </a:endParaRPr>
          </a:p>
          <a:p>
            <a:r>
              <a:rPr lang="ru-RU" sz="1200" dirty="0">
                <a:effectLst/>
                <a:latin typeface="Roboto" panose="02000000000000000000" pitchFamily="2" charset="0"/>
                <a:ea typeface="Times New Roman" panose="02020603050405020304" pitchFamily="18" charset="0"/>
              </a:rPr>
              <a:t> </a:t>
            </a:r>
            <a:endParaRPr lang="ru-RU" sz="1200" dirty="0">
              <a:effectLst/>
              <a:latin typeface="Times New Roman" panose="02020603050405020304" pitchFamily="18" charset="0"/>
              <a:ea typeface="Times New Roman" panose="02020603050405020304" pitchFamily="18" charset="0"/>
            </a:endParaRPr>
          </a:p>
          <a:p>
            <a:r>
              <a:rPr lang="ru-RU" sz="1200" dirty="0">
                <a:effectLst/>
                <a:latin typeface="Roboto" panose="02000000000000000000" pitchFamily="2" charset="0"/>
                <a:ea typeface="Times New Roman" panose="02020603050405020304" pitchFamily="18" charset="0"/>
              </a:rPr>
              <a:t>Т.е. в среднем берем 1000 рублей на содержание одного человека управляющей компанией. </a:t>
            </a:r>
            <a:r>
              <a:rPr lang="ru-RU" sz="1200" dirty="0">
                <a:effectLst/>
                <a:latin typeface="Times New Roman" panose="02020603050405020304" pitchFamily="18" charset="0"/>
                <a:ea typeface="Times New Roman" panose="02020603050405020304" pitchFamily="18" charset="0"/>
              </a:rPr>
              <a:t>Рассмотрим пример для вычисления потенциальной выгоды управляющей компании в случае, если заявлено 10 жителей, а на самом деле живет 29 человек.</a:t>
            </a:r>
          </a:p>
          <a:p>
            <a:endParaRPr lang="ru-RU" sz="1200" dirty="0"/>
          </a:p>
        </p:txBody>
      </p:sp>
      <p:pic>
        <p:nvPicPr>
          <p:cNvPr id="5" name="Picture 4" descr="Клавиши старинного кассового аппарата">
            <a:extLst>
              <a:ext uri="{FF2B5EF4-FFF2-40B4-BE49-F238E27FC236}">
                <a16:creationId xmlns:a16="http://schemas.microsoft.com/office/drawing/2014/main" id="{4F9D1237-C505-CF48-0CF0-9375A6ECE4EA}"/>
              </a:ext>
            </a:extLst>
          </p:cNvPr>
          <p:cNvPicPr>
            <a:picLocks noChangeAspect="1"/>
          </p:cNvPicPr>
          <p:nvPr/>
        </p:nvPicPr>
        <p:blipFill rotWithShape="1">
          <a:blip r:embed="rId5"/>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199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854</Words>
  <Application>Microsoft Office PowerPoint</Application>
  <PresentationFormat>Широкоэкранный</PresentationFormat>
  <Paragraphs>58</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Calibri</vt:lpstr>
      <vt:lpstr>Calibri Light</vt:lpstr>
      <vt:lpstr>Roboto</vt:lpstr>
      <vt:lpstr>Times New Roman</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Случаи отрицательных показателей</vt:lpstr>
      <vt:lpstr>Вычисление выгоды</vt:lpstr>
      <vt:lpstr>Пример вычислений выгоды</vt:lpstr>
      <vt:lpstr>карта</vt:lpstr>
      <vt:lpstr>Сайт</vt:lpstr>
      <vt:lpstr>Мобильное приложение</vt:lpstr>
      <vt:lpstr>Источники информации</vt:lpstr>
      <vt:lpstr>Данные о тарифах берутся из сайта Якутскэнерго  </vt:lpstr>
      <vt:lpstr>SQL-запрос для вычисления среднего количества людей в каждом доме</vt:lpstr>
      <vt:lpstr>И снова SQL</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14</cp:revision>
  <dcterms:created xsi:type="dcterms:W3CDTF">2023-04-08T02:53:11Z</dcterms:created>
  <dcterms:modified xsi:type="dcterms:W3CDTF">2023-04-09T06:43:14Z</dcterms:modified>
</cp:coreProperties>
</file>