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3" r:id="rId7"/>
    <p:sldId id="260" r:id="rId8"/>
    <p:sldId id="261" r:id="rId9"/>
    <p:sldId id="262" r:id="rId10"/>
    <p:sldId id="264"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846FC-4F93-4A79-ACD4-A13EB0083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216F1-BBBD-4CCC-8A82-7505B9C485DA}">
      <dgm:prSet/>
      <dgm:spPr/>
      <dgm:t>
        <a:bodyPr/>
        <a:lstStyle/>
        <a:p>
          <a:pPr>
            <a:defRPr cap="all"/>
          </a:pPr>
          <a:r>
            <a:rPr lang="ru-RU"/>
            <a:t>Программа содержит карту, которая отображает жилые дома в сайсарском полигоне и количество фактически проживающих в них людей. </a:t>
          </a:r>
          <a:endParaRPr lang="en-US"/>
        </a:p>
      </dgm:t>
    </dgm:pt>
    <dgm:pt modelId="{D06A5EB1-93AF-4811-A20E-74496FDB9998}" type="parTrans" cxnId="{2BCC7FE5-73A7-4E21-A71D-6E9BE93E00E8}">
      <dgm:prSet/>
      <dgm:spPr/>
      <dgm:t>
        <a:bodyPr/>
        <a:lstStyle/>
        <a:p>
          <a:endParaRPr lang="en-US"/>
        </a:p>
      </dgm:t>
    </dgm:pt>
    <dgm:pt modelId="{2B23F334-663E-4A3B-B987-E05B47EECBA3}" type="sibTrans" cxnId="{2BCC7FE5-73A7-4E21-A71D-6E9BE93E00E8}">
      <dgm:prSet/>
      <dgm:spPr/>
      <dgm:t>
        <a:bodyPr/>
        <a:lstStyle/>
        <a:p>
          <a:endParaRPr lang="en-US"/>
        </a:p>
      </dgm:t>
    </dgm:pt>
    <dgm:pt modelId="{2F8B6FD1-7089-46B7-85A0-1C25A5E7ED5C}">
      <dgm:prSet/>
      <dgm:spPr/>
      <dgm:t>
        <a:bodyPr/>
        <a:lstStyle/>
        <a:p>
          <a:pPr>
            <a:defRPr cap="all"/>
          </a:pPr>
          <a:r>
            <a:rPr lang="ru-RU"/>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a:p>
      </dgm:t>
    </dgm:pt>
    <dgm:pt modelId="{472012BF-4D60-4592-A5E4-D11A7A6DA314}" type="parTrans" cxnId="{D05FDBB1-4332-4EA7-BF32-DD45F5F73641}">
      <dgm:prSet/>
      <dgm:spPr/>
      <dgm:t>
        <a:bodyPr/>
        <a:lstStyle/>
        <a:p>
          <a:endParaRPr lang="en-US"/>
        </a:p>
      </dgm:t>
    </dgm:pt>
    <dgm:pt modelId="{1D5B1680-E356-4DDF-AF18-46E92C9376B2}" type="sibTrans" cxnId="{D05FDBB1-4332-4EA7-BF32-DD45F5F73641}">
      <dgm:prSet/>
      <dgm:spPr/>
      <dgm:t>
        <a:bodyPr/>
        <a:lstStyle/>
        <a:p>
          <a:endParaRPr lang="en-US"/>
        </a:p>
      </dgm:t>
    </dgm:pt>
    <dgm:pt modelId="{92ED7A0B-C0B0-4272-BCBF-EE9142FE999F}">
      <dgm:prSet/>
      <dgm:spPr/>
      <dgm:t>
        <a:bodyPr/>
        <a:lstStyle/>
        <a:p>
          <a:pPr>
            <a:defRPr cap="all"/>
          </a:pPr>
          <a:r>
            <a:rPr lang="ru-RU"/>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a:p>
      </dgm:t>
    </dgm:pt>
    <dgm:pt modelId="{031D5ED0-2299-498C-BAC2-8E50CF896DB5}" type="parTrans" cxnId="{4F03E524-16D5-41B2-BBEE-CC59C0AF1C86}">
      <dgm:prSet/>
      <dgm:spPr/>
      <dgm:t>
        <a:bodyPr/>
        <a:lstStyle/>
        <a:p>
          <a:endParaRPr lang="en-US"/>
        </a:p>
      </dgm:t>
    </dgm:pt>
    <dgm:pt modelId="{7E869E61-56DB-4E14-AA82-E0263E2C55B9}" type="sibTrans" cxnId="{4F03E524-16D5-41B2-BBEE-CC59C0AF1C86}">
      <dgm:prSet/>
      <dgm:spPr/>
      <dgm:t>
        <a:bodyPr/>
        <a:lstStyle/>
        <a:p>
          <a:endParaRPr lang="en-US"/>
        </a:p>
      </dgm:t>
    </dgm:pt>
    <dgm:pt modelId="{EE958433-E2D8-48A2-878F-19263451585A}" type="pres">
      <dgm:prSet presAssocID="{9CF846FC-4F93-4A79-ACD4-A13EB00832DA}" presName="root" presStyleCnt="0">
        <dgm:presLayoutVars>
          <dgm:dir/>
          <dgm:resizeHandles val="exact"/>
        </dgm:presLayoutVars>
      </dgm:prSet>
      <dgm:spPr/>
    </dgm:pt>
    <dgm:pt modelId="{5C9563B9-5F9E-4877-92CD-6EB96555B28F}" type="pres">
      <dgm:prSet presAssocID="{6C2216F1-BBBD-4CCC-8A82-7505B9C485DA}" presName="compNode" presStyleCnt="0"/>
      <dgm:spPr/>
    </dgm:pt>
    <dgm:pt modelId="{543539E7-5522-408B-B61A-2F574C165447}" type="pres">
      <dgm:prSet presAssocID="{6C2216F1-BBBD-4CCC-8A82-7505B9C485DA}" presName="iconBgRect" presStyleLbl="bgShp" presStyleIdx="0" presStyleCnt="3"/>
      <dgm:spPr/>
    </dgm:pt>
    <dgm:pt modelId="{E2B2EE6A-0255-4A68-9799-CA45A8C994DE}" type="pres">
      <dgm:prSet presAssocID="{6C2216F1-BBBD-4CCC-8A82-7505B9C48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Дом"/>
        </a:ext>
      </dgm:extLst>
    </dgm:pt>
    <dgm:pt modelId="{5101BF82-83B9-4A5A-B54F-1C107E79B630}" type="pres">
      <dgm:prSet presAssocID="{6C2216F1-BBBD-4CCC-8A82-7505B9C485DA}" presName="spaceRect" presStyleCnt="0"/>
      <dgm:spPr/>
    </dgm:pt>
    <dgm:pt modelId="{6C283DD4-394B-4ED5-ADA7-302265C2FB96}" type="pres">
      <dgm:prSet presAssocID="{6C2216F1-BBBD-4CCC-8A82-7505B9C485DA}" presName="textRect" presStyleLbl="revTx" presStyleIdx="0" presStyleCnt="3">
        <dgm:presLayoutVars>
          <dgm:chMax val="1"/>
          <dgm:chPref val="1"/>
        </dgm:presLayoutVars>
      </dgm:prSet>
      <dgm:spPr/>
    </dgm:pt>
    <dgm:pt modelId="{31FABA3F-4ACD-4C8F-9DE0-44008B7EBCCA}" type="pres">
      <dgm:prSet presAssocID="{2B23F334-663E-4A3B-B987-E05B47EECBA3}" presName="sibTrans" presStyleCnt="0"/>
      <dgm:spPr/>
    </dgm:pt>
    <dgm:pt modelId="{AAFE5D46-685F-4C36-9591-643DAEDE368F}" type="pres">
      <dgm:prSet presAssocID="{2F8B6FD1-7089-46B7-85A0-1C25A5E7ED5C}" presName="compNode" presStyleCnt="0"/>
      <dgm:spPr/>
    </dgm:pt>
    <dgm:pt modelId="{28A1A9C6-EAE8-41A1-AEE2-32182E3B95A6}" type="pres">
      <dgm:prSet presAssocID="{2F8B6FD1-7089-46B7-85A0-1C25A5E7ED5C}" presName="iconBgRect" presStyleLbl="bgShp" presStyleIdx="1" presStyleCnt="3"/>
      <dgm:spPr/>
    </dgm:pt>
    <dgm:pt modelId="{B8AFC8AF-D981-48C0-A7A7-5C9C61E1D495}" type="pres">
      <dgm:prSet presAssocID="{2F8B6FD1-7089-46B7-85A0-1C25A5E7E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Флажок"/>
        </a:ext>
      </dgm:extLst>
    </dgm:pt>
    <dgm:pt modelId="{5D221A37-149C-4DBE-893B-4D403070EF86}" type="pres">
      <dgm:prSet presAssocID="{2F8B6FD1-7089-46B7-85A0-1C25A5E7ED5C}" presName="spaceRect" presStyleCnt="0"/>
      <dgm:spPr/>
    </dgm:pt>
    <dgm:pt modelId="{520DB4D6-36B9-4B57-AF17-DA77A014635C}" type="pres">
      <dgm:prSet presAssocID="{2F8B6FD1-7089-46B7-85A0-1C25A5E7ED5C}" presName="textRect" presStyleLbl="revTx" presStyleIdx="1" presStyleCnt="3">
        <dgm:presLayoutVars>
          <dgm:chMax val="1"/>
          <dgm:chPref val="1"/>
        </dgm:presLayoutVars>
      </dgm:prSet>
      <dgm:spPr/>
    </dgm:pt>
    <dgm:pt modelId="{3D2EA8AD-7A92-4278-A764-7568F9704F30}" type="pres">
      <dgm:prSet presAssocID="{1D5B1680-E356-4DDF-AF18-46E92C9376B2}" presName="sibTrans" presStyleCnt="0"/>
      <dgm:spPr/>
    </dgm:pt>
    <dgm:pt modelId="{8448EE21-4DF2-481C-82A2-75F459F1770E}" type="pres">
      <dgm:prSet presAssocID="{92ED7A0B-C0B0-4272-BCBF-EE9142FE999F}" presName="compNode" presStyleCnt="0"/>
      <dgm:spPr/>
    </dgm:pt>
    <dgm:pt modelId="{FC2CD98F-31F3-4CA7-B8DE-54CEE73EB05C}" type="pres">
      <dgm:prSet presAssocID="{92ED7A0B-C0B0-4272-BCBF-EE9142FE999F}" presName="iconBgRect" presStyleLbl="bgShp" presStyleIdx="2" presStyleCnt="3"/>
      <dgm:spPr/>
    </dgm:pt>
    <dgm:pt modelId="{0162C69A-017C-4387-9CAC-6AC8A782C172}" type="pres">
      <dgm:prSet presAssocID="{92ED7A0B-C0B0-4272-BCBF-EE9142FE99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Процессор"/>
        </a:ext>
      </dgm:extLst>
    </dgm:pt>
    <dgm:pt modelId="{AD9EF772-56C0-48A6-AC40-238999998204}" type="pres">
      <dgm:prSet presAssocID="{92ED7A0B-C0B0-4272-BCBF-EE9142FE999F}" presName="spaceRect" presStyleCnt="0"/>
      <dgm:spPr/>
    </dgm:pt>
    <dgm:pt modelId="{C4E5EB30-384B-461C-8A28-A405016FB6EE}" type="pres">
      <dgm:prSet presAssocID="{92ED7A0B-C0B0-4272-BCBF-EE9142FE999F}" presName="textRect" presStyleLbl="revTx" presStyleIdx="2" presStyleCnt="3">
        <dgm:presLayoutVars>
          <dgm:chMax val="1"/>
          <dgm:chPref val="1"/>
        </dgm:presLayoutVars>
      </dgm:prSet>
      <dgm:spPr/>
    </dgm:pt>
  </dgm:ptLst>
  <dgm:cxnLst>
    <dgm:cxn modelId="{B683C706-1DDE-4799-B420-6AB53D6D1AD7}" type="presOf" srcId="{6C2216F1-BBBD-4CCC-8A82-7505B9C485DA}" destId="{6C283DD4-394B-4ED5-ADA7-302265C2FB96}" srcOrd="0" destOrd="0" presId="urn:microsoft.com/office/officeart/2018/5/layout/IconCircleLabelList"/>
    <dgm:cxn modelId="{89115E20-D7E2-4E63-AB61-FE5FC0D21A4E}" type="presOf" srcId="{92ED7A0B-C0B0-4272-BCBF-EE9142FE999F}" destId="{C4E5EB30-384B-461C-8A28-A405016FB6EE}" srcOrd="0" destOrd="0" presId="urn:microsoft.com/office/officeart/2018/5/layout/IconCircleLabelList"/>
    <dgm:cxn modelId="{4F03E524-16D5-41B2-BBEE-CC59C0AF1C86}" srcId="{9CF846FC-4F93-4A79-ACD4-A13EB00832DA}" destId="{92ED7A0B-C0B0-4272-BCBF-EE9142FE999F}" srcOrd="2" destOrd="0" parTransId="{031D5ED0-2299-498C-BAC2-8E50CF896DB5}" sibTransId="{7E869E61-56DB-4E14-AA82-E0263E2C55B9}"/>
    <dgm:cxn modelId="{30853B5B-25AC-4856-840A-2616CFD80A73}" type="presOf" srcId="{9CF846FC-4F93-4A79-ACD4-A13EB00832DA}" destId="{EE958433-E2D8-48A2-878F-19263451585A}" srcOrd="0" destOrd="0" presId="urn:microsoft.com/office/officeart/2018/5/layout/IconCircleLabelList"/>
    <dgm:cxn modelId="{6EFFDAA9-18C0-4FF3-AB7C-A20E156A7AA6}" type="presOf" srcId="{2F8B6FD1-7089-46B7-85A0-1C25A5E7ED5C}" destId="{520DB4D6-36B9-4B57-AF17-DA77A014635C}" srcOrd="0" destOrd="0" presId="urn:microsoft.com/office/officeart/2018/5/layout/IconCircleLabelList"/>
    <dgm:cxn modelId="{D05FDBB1-4332-4EA7-BF32-DD45F5F73641}" srcId="{9CF846FC-4F93-4A79-ACD4-A13EB00832DA}" destId="{2F8B6FD1-7089-46B7-85A0-1C25A5E7ED5C}" srcOrd="1" destOrd="0" parTransId="{472012BF-4D60-4592-A5E4-D11A7A6DA314}" sibTransId="{1D5B1680-E356-4DDF-AF18-46E92C9376B2}"/>
    <dgm:cxn modelId="{2BCC7FE5-73A7-4E21-A71D-6E9BE93E00E8}" srcId="{9CF846FC-4F93-4A79-ACD4-A13EB00832DA}" destId="{6C2216F1-BBBD-4CCC-8A82-7505B9C485DA}" srcOrd="0" destOrd="0" parTransId="{D06A5EB1-93AF-4811-A20E-74496FDB9998}" sibTransId="{2B23F334-663E-4A3B-B987-E05B47EECBA3}"/>
    <dgm:cxn modelId="{E72B441B-12B8-47AF-9082-58E36A795914}" type="presParOf" srcId="{EE958433-E2D8-48A2-878F-19263451585A}" destId="{5C9563B9-5F9E-4877-92CD-6EB96555B28F}" srcOrd="0" destOrd="0" presId="urn:microsoft.com/office/officeart/2018/5/layout/IconCircleLabelList"/>
    <dgm:cxn modelId="{01AD4DF0-67D0-49E0-A54E-90B9764A95B0}" type="presParOf" srcId="{5C9563B9-5F9E-4877-92CD-6EB96555B28F}" destId="{543539E7-5522-408B-B61A-2F574C165447}" srcOrd="0" destOrd="0" presId="urn:microsoft.com/office/officeart/2018/5/layout/IconCircleLabelList"/>
    <dgm:cxn modelId="{6E623070-A485-4FE3-90A3-DA0BA3115396}" type="presParOf" srcId="{5C9563B9-5F9E-4877-92CD-6EB96555B28F}" destId="{E2B2EE6A-0255-4A68-9799-CA45A8C994DE}" srcOrd="1" destOrd="0" presId="urn:microsoft.com/office/officeart/2018/5/layout/IconCircleLabelList"/>
    <dgm:cxn modelId="{FE712575-8498-4BB1-B52A-C3E35F83C049}" type="presParOf" srcId="{5C9563B9-5F9E-4877-92CD-6EB96555B28F}" destId="{5101BF82-83B9-4A5A-B54F-1C107E79B630}" srcOrd="2" destOrd="0" presId="urn:microsoft.com/office/officeart/2018/5/layout/IconCircleLabelList"/>
    <dgm:cxn modelId="{482EC2DE-9974-4002-8B5B-12CF0718FBE2}" type="presParOf" srcId="{5C9563B9-5F9E-4877-92CD-6EB96555B28F}" destId="{6C283DD4-394B-4ED5-ADA7-302265C2FB96}" srcOrd="3" destOrd="0" presId="urn:microsoft.com/office/officeart/2018/5/layout/IconCircleLabelList"/>
    <dgm:cxn modelId="{02AF8BE7-83FA-45E8-AC0D-C12F6C8F7120}" type="presParOf" srcId="{EE958433-E2D8-48A2-878F-19263451585A}" destId="{31FABA3F-4ACD-4C8F-9DE0-44008B7EBCCA}" srcOrd="1" destOrd="0" presId="urn:microsoft.com/office/officeart/2018/5/layout/IconCircleLabelList"/>
    <dgm:cxn modelId="{8F7A5053-EABF-48B9-AC1B-8AF5642A70FF}" type="presParOf" srcId="{EE958433-E2D8-48A2-878F-19263451585A}" destId="{AAFE5D46-685F-4C36-9591-643DAEDE368F}" srcOrd="2" destOrd="0" presId="urn:microsoft.com/office/officeart/2018/5/layout/IconCircleLabelList"/>
    <dgm:cxn modelId="{B5154DE5-8BB2-4ADA-A6F4-287EC9494297}" type="presParOf" srcId="{AAFE5D46-685F-4C36-9591-643DAEDE368F}" destId="{28A1A9C6-EAE8-41A1-AEE2-32182E3B95A6}" srcOrd="0" destOrd="0" presId="urn:microsoft.com/office/officeart/2018/5/layout/IconCircleLabelList"/>
    <dgm:cxn modelId="{A209E725-D24D-4143-ABBA-1F121BD6835D}" type="presParOf" srcId="{AAFE5D46-685F-4C36-9591-643DAEDE368F}" destId="{B8AFC8AF-D981-48C0-A7A7-5C9C61E1D495}" srcOrd="1" destOrd="0" presId="urn:microsoft.com/office/officeart/2018/5/layout/IconCircleLabelList"/>
    <dgm:cxn modelId="{D80DF640-2F4D-412A-AFAF-0E2555689389}" type="presParOf" srcId="{AAFE5D46-685F-4C36-9591-643DAEDE368F}" destId="{5D221A37-149C-4DBE-893B-4D403070EF86}" srcOrd="2" destOrd="0" presId="urn:microsoft.com/office/officeart/2018/5/layout/IconCircleLabelList"/>
    <dgm:cxn modelId="{0CD47643-5EAA-4294-B176-13D4E0C7C1A7}" type="presParOf" srcId="{AAFE5D46-685F-4C36-9591-643DAEDE368F}" destId="{520DB4D6-36B9-4B57-AF17-DA77A014635C}" srcOrd="3" destOrd="0" presId="urn:microsoft.com/office/officeart/2018/5/layout/IconCircleLabelList"/>
    <dgm:cxn modelId="{7B8739F1-C556-4AFC-8FC5-0F792D73FC88}" type="presParOf" srcId="{EE958433-E2D8-48A2-878F-19263451585A}" destId="{3D2EA8AD-7A92-4278-A764-7568F9704F30}" srcOrd="3" destOrd="0" presId="urn:microsoft.com/office/officeart/2018/5/layout/IconCircleLabelList"/>
    <dgm:cxn modelId="{C1B23A3E-9217-4272-ADD8-ACDC8972EE32}" type="presParOf" srcId="{EE958433-E2D8-48A2-878F-19263451585A}" destId="{8448EE21-4DF2-481C-82A2-75F459F1770E}" srcOrd="4" destOrd="0" presId="urn:microsoft.com/office/officeart/2018/5/layout/IconCircleLabelList"/>
    <dgm:cxn modelId="{2866EA6D-F6E7-4826-89E9-C648AB3378FB}" type="presParOf" srcId="{8448EE21-4DF2-481C-82A2-75F459F1770E}" destId="{FC2CD98F-31F3-4CA7-B8DE-54CEE73EB05C}" srcOrd="0" destOrd="0" presId="urn:microsoft.com/office/officeart/2018/5/layout/IconCircleLabelList"/>
    <dgm:cxn modelId="{ED872451-9182-40D3-9CCA-99F2C3DD8709}" type="presParOf" srcId="{8448EE21-4DF2-481C-82A2-75F459F1770E}" destId="{0162C69A-017C-4387-9CAC-6AC8A782C172}" srcOrd="1" destOrd="0" presId="urn:microsoft.com/office/officeart/2018/5/layout/IconCircleLabelList"/>
    <dgm:cxn modelId="{BF3A4F43-4DF0-40C6-884A-2C7AF8453025}" type="presParOf" srcId="{8448EE21-4DF2-481C-82A2-75F459F1770E}" destId="{AD9EF772-56C0-48A6-AC40-238999998204}" srcOrd="2" destOrd="0" presId="urn:microsoft.com/office/officeart/2018/5/layout/IconCircleLabelList"/>
    <dgm:cxn modelId="{583614C2-F374-4B5C-BDBF-909E0620D520}" type="presParOf" srcId="{8448EE21-4DF2-481C-82A2-75F459F1770E}" destId="{C4E5EB30-384B-461C-8A28-A405016FB6E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5A59-EFF5-4144-8FED-9E5E1DCAAE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DAA9DF9-A4E3-420A-9998-BC4CF004CDC1}">
      <dgm:prSet/>
      <dgm:spPr/>
      <dgm:t>
        <a:bodyPr/>
        <a:lstStyle/>
        <a:p>
          <a:r>
            <a:rPr lang="ru-RU"/>
            <a:t>Вычисление выгоды для УК</a:t>
          </a:r>
          <a:endParaRPr lang="en-US"/>
        </a:p>
      </dgm:t>
    </dgm:pt>
    <dgm:pt modelId="{8C743C74-0CE9-44CF-8A0A-FDE7F3889E9D}" type="parTrans" cxnId="{204D980A-0EFF-4F33-84CC-36C039347934}">
      <dgm:prSet/>
      <dgm:spPr/>
      <dgm:t>
        <a:bodyPr/>
        <a:lstStyle/>
        <a:p>
          <a:endParaRPr lang="en-US"/>
        </a:p>
      </dgm:t>
    </dgm:pt>
    <dgm:pt modelId="{E609D5E4-30AA-4314-8E74-C27E2DAF96B7}" type="sibTrans" cxnId="{204D980A-0EFF-4F33-84CC-36C039347934}">
      <dgm:prSet/>
      <dgm:spPr/>
      <dgm:t>
        <a:bodyPr/>
        <a:lstStyle/>
        <a:p>
          <a:endParaRPr lang="en-US"/>
        </a:p>
      </dgm:t>
    </dgm:pt>
    <dgm:pt modelId="{A41D17FE-D2C5-4492-8847-DF751D5F4A57}">
      <dgm:prSet/>
      <dgm:spPr/>
      <dgm:t>
        <a:bodyPr/>
        <a:lstStyle/>
        <a:p>
          <a:r>
            <a:rPr lang="ru-RU"/>
            <a:t>Вычисление фактического количества людей по показаниям счетчиков воды и электричества</a:t>
          </a:r>
          <a:endParaRPr lang="en-US"/>
        </a:p>
      </dgm:t>
    </dgm:pt>
    <dgm:pt modelId="{7D25D7E4-F933-42B7-B1F5-6135820A1C95}" type="parTrans" cxnId="{6D6CFF53-4E00-4FB8-A91B-D89AF18B661D}">
      <dgm:prSet/>
      <dgm:spPr/>
      <dgm:t>
        <a:bodyPr/>
        <a:lstStyle/>
        <a:p>
          <a:endParaRPr lang="en-US"/>
        </a:p>
      </dgm:t>
    </dgm:pt>
    <dgm:pt modelId="{DC817C98-2E7E-42E7-BA9D-E9ABA381C6E5}" type="sibTrans" cxnId="{6D6CFF53-4E00-4FB8-A91B-D89AF18B661D}">
      <dgm:prSet/>
      <dgm:spPr/>
      <dgm:t>
        <a:bodyPr/>
        <a:lstStyle/>
        <a:p>
          <a:endParaRPr lang="en-US"/>
        </a:p>
      </dgm:t>
    </dgm:pt>
    <dgm:pt modelId="{F9792509-CB4F-4811-A3F9-E7D549087A0C}">
      <dgm:prSet/>
      <dgm:spPr/>
      <dgm:t>
        <a:bodyPr/>
        <a:lstStyle/>
        <a:p>
          <a:r>
            <a:rPr lang="ru-RU"/>
            <a:t>Просмотр карты</a:t>
          </a:r>
          <a:endParaRPr lang="en-US"/>
        </a:p>
      </dgm:t>
    </dgm:pt>
    <dgm:pt modelId="{605EC076-1E9B-4A02-A490-F6926DB34C4C}" type="parTrans" cxnId="{152A0F64-8B75-4A66-AE6A-B8A8CCCE606A}">
      <dgm:prSet/>
      <dgm:spPr/>
      <dgm:t>
        <a:bodyPr/>
        <a:lstStyle/>
        <a:p>
          <a:endParaRPr lang="en-US"/>
        </a:p>
      </dgm:t>
    </dgm:pt>
    <dgm:pt modelId="{B73D3FE3-90E9-469B-A231-364A474F6C12}" type="sibTrans" cxnId="{152A0F64-8B75-4A66-AE6A-B8A8CCCE606A}">
      <dgm:prSet/>
      <dgm:spPr/>
      <dgm:t>
        <a:bodyPr/>
        <a:lstStyle/>
        <a:p>
          <a:endParaRPr lang="en-US"/>
        </a:p>
      </dgm:t>
    </dgm:pt>
    <dgm:pt modelId="{9C33C4A0-65EE-482D-8DCB-531C2AE43007}">
      <dgm:prSet/>
      <dgm:spPr/>
      <dgm:t>
        <a:bodyPr/>
        <a:lstStyle/>
        <a:p>
          <a:r>
            <a:rPr lang="ru-RU"/>
            <a:t>Отображение фактического числа людей по жилым домам на карте</a:t>
          </a:r>
          <a:endParaRPr lang="en-US"/>
        </a:p>
      </dgm:t>
    </dgm:pt>
    <dgm:pt modelId="{1AD02717-F079-49EB-B0FD-314E0DE0B8B5}" type="parTrans" cxnId="{6261EEED-D29D-4519-8EC2-9F9DDE286BC3}">
      <dgm:prSet/>
      <dgm:spPr/>
      <dgm:t>
        <a:bodyPr/>
        <a:lstStyle/>
        <a:p>
          <a:endParaRPr lang="en-US"/>
        </a:p>
      </dgm:t>
    </dgm:pt>
    <dgm:pt modelId="{C598BA45-B7AD-4B5D-B466-907991D62ED6}" type="sibTrans" cxnId="{6261EEED-D29D-4519-8EC2-9F9DDE286BC3}">
      <dgm:prSet/>
      <dgm:spPr/>
      <dgm:t>
        <a:bodyPr/>
        <a:lstStyle/>
        <a:p>
          <a:endParaRPr lang="en-US"/>
        </a:p>
      </dgm:t>
    </dgm:pt>
    <dgm:pt modelId="{59D39B7D-A649-410B-949C-1943DEB5B126}">
      <dgm:prSet/>
      <dgm:spPr/>
      <dgm:t>
        <a:bodyPr/>
        <a:lstStyle/>
        <a:p>
          <a:r>
            <a:rPr lang="ru-RU"/>
            <a:t>Просмотр и редактирование таблиц</a:t>
          </a:r>
          <a:endParaRPr lang="en-US"/>
        </a:p>
      </dgm:t>
    </dgm:pt>
    <dgm:pt modelId="{01927D86-42A5-4A2D-92C0-22984F80FC9B}" type="parTrans" cxnId="{BA38BB8C-0FF3-46ED-902D-4A9A9EE1ECD4}">
      <dgm:prSet/>
      <dgm:spPr/>
      <dgm:t>
        <a:bodyPr/>
        <a:lstStyle/>
        <a:p>
          <a:endParaRPr lang="en-US"/>
        </a:p>
      </dgm:t>
    </dgm:pt>
    <dgm:pt modelId="{39CADEC6-9300-4805-B9D5-F5FBBCBECF78}" type="sibTrans" cxnId="{BA38BB8C-0FF3-46ED-902D-4A9A9EE1ECD4}">
      <dgm:prSet/>
      <dgm:spPr/>
      <dgm:t>
        <a:bodyPr/>
        <a:lstStyle/>
        <a:p>
          <a:endParaRPr lang="en-US"/>
        </a:p>
      </dgm:t>
    </dgm:pt>
    <dgm:pt modelId="{D3A66414-293D-406A-A2D7-AAF7FA9D8E5F}">
      <dgm:prSet/>
      <dgm:spPr/>
      <dgm:t>
        <a:bodyPr/>
        <a:lstStyle/>
        <a:p>
          <a:r>
            <a:rPr lang="ru-RU"/>
            <a:t>Экспорт таблиц в </a:t>
          </a:r>
          <a:r>
            <a:rPr lang="en-US"/>
            <a:t>Excel</a:t>
          </a:r>
        </a:p>
      </dgm:t>
    </dgm:pt>
    <dgm:pt modelId="{440B86D4-A1C0-444B-B3EE-7FB26B4B38A4}" type="parTrans" cxnId="{AE96A9D5-2A7A-4ED6-92D8-D1D173E3735E}">
      <dgm:prSet/>
      <dgm:spPr/>
      <dgm:t>
        <a:bodyPr/>
        <a:lstStyle/>
        <a:p>
          <a:endParaRPr lang="en-US"/>
        </a:p>
      </dgm:t>
    </dgm:pt>
    <dgm:pt modelId="{81F38309-DE37-4476-9E17-E3FF0EE57735}" type="sibTrans" cxnId="{AE96A9D5-2A7A-4ED6-92D8-D1D173E3735E}">
      <dgm:prSet/>
      <dgm:spPr/>
      <dgm:t>
        <a:bodyPr/>
        <a:lstStyle/>
        <a:p>
          <a:endParaRPr lang="en-US"/>
        </a:p>
      </dgm:t>
    </dgm:pt>
    <dgm:pt modelId="{5063EFC8-799E-4766-80E5-4AE36F7517C4}" type="pres">
      <dgm:prSet presAssocID="{F9A25A59-EFF5-4144-8FED-9E5E1DCAAE49}" presName="Name0" presStyleCnt="0">
        <dgm:presLayoutVars>
          <dgm:dir/>
          <dgm:animLvl val="lvl"/>
          <dgm:resizeHandles val="exact"/>
        </dgm:presLayoutVars>
      </dgm:prSet>
      <dgm:spPr/>
    </dgm:pt>
    <dgm:pt modelId="{D83438DD-326E-49B3-B77B-63A018AD94AE}" type="pres">
      <dgm:prSet presAssocID="{1DAA9DF9-A4E3-420A-9998-BC4CF004CDC1}" presName="linNode" presStyleCnt="0"/>
      <dgm:spPr/>
    </dgm:pt>
    <dgm:pt modelId="{8096CD1F-1C20-4733-AF6B-3B477B119152}" type="pres">
      <dgm:prSet presAssocID="{1DAA9DF9-A4E3-420A-9998-BC4CF004CDC1}" presName="parentText" presStyleLbl="node1" presStyleIdx="0" presStyleCnt="6">
        <dgm:presLayoutVars>
          <dgm:chMax val="1"/>
          <dgm:bulletEnabled val="1"/>
        </dgm:presLayoutVars>
      </dgm:prSet>
      <dgm:spPr/>
    </dgm:pt>
    <dgm:pt modelId="{28E2CAFB-4229-457A-94EC-6178C1EA37DB}" type="pres">
      <dgm:prSet presAssocID="{E609D5E4-30AA-4314-8E74-C27E2DAF96B7}" presName="sp" presStyleCnt="0"/>
      <dgm:spPr/>
    </dgm:pt>
    <dgm:pt modelId="{8049006A-CED2-4555-9086-3560A8205A2A}" type="pres">
      <dgm:prSet presAssocID="{A41D17FE-D2C5-4492-8847-DF751D5F4A57}" presName="linNode" presStyleCnt="0"/>
      <dgm:spPr/>
    </dgm:pt>
    <dgm:pt modelId="{960437FA-D317-417E-8902-C5D728F3A67D}" type="pres">
      <dgm:prSet presAssocID="{A41D17FE-D2C5-4492-8847-DF751D5F4A57}" presName="parentText" presStyleLbl="node1" presStyleIdx="1" presStyleCnt="6">
        <dgm:presLayoutVars>
          <dgm:chMax val="1"/>
          <dgm:bulletEnabled val="1"/>
        </dgm:presLayoutVars>
      </dgm:prSet>
      <dgm:spPr/>
    </dgm:pt>
    <dgm:pt modelId="{4E0A850D-9271-48BC-821C-FD85FE1B65BC}" type="pres">
      <dgm:prSet presAssocID="{DC817C98-2E7E-42E7-BA9D-E9ABA381C6E5}" presName="sp" presStyleCnt="0"/>
      <dgm:spPr/>
    </dgm:pt>
    <dgm:pt modelId="{9A41B2B6-2C05-420F-8CDA-BE307E0DF8E8}" type="pres">
      <dgm:prSet presAssocID="{F9792509-CB4F-4811-A3F9-E7D549087A0C}" presName="linNode" presStyleCnt="0"/>
      <dgm:spPr/>
    </dgm:pt>
    <dgm:pt modelId="{D5495BFB-0CCB-4FA8-A664-B876E5DFAED0}" type="pres">
      <dgm:prSet presAssocID="{F9792509-CB4F-4811-A3F9-E7D549087A0C}" presName="parentText" presStyleLbl="node1" presStyleIdx="2" presStyleCnt="6">
        <dgm:presLayoutVars>
          <dgm:chMax val="1"/>
          <dgm:bulletEnabled val="1"/>
        </dgm:presLayoutVars>
      </dgm:prSet>
      <dgm:spPr/>
    </dgm:pt>
    <dgm:pt modelId="{62FA006D-7EED-4C26-8EFD-C7B76D6662AF}" type="pres">
      <dgm:prSet presAssocID="{B73D3FE3-90E9-469B-A231-364A474F6C12}" presName="sp" presStyleCnt="0"/>
      <dgm:spPr/>
    </dgm:pt>
    <dgm:pt modelId="{D8059724-3D37-4834-8B43-14AA7A0064F6}" type="pres">
      <dgm:prSet presAssocID="{9C33C4A0-65EE-482D-8DCB-531C2AE43007}" presName="linNode" presStyleCnt="0"/>
      <dgm:spPr/>
    </dgm:pt>
    <dgm:pt modelId="{4A927099-929B-47B4-8651-8ABF89D9C45E}" type="pres">
      <dgm:prSet presAssocID="{9C33C4A0-65EE-482D-8DCB-531C2AE43007}" presName="parentText" presStyleLbl="node1" presStyleIdx="3" presStyleCnt="6">
        <dgm:presLayoutVars>
          <dgm:chMax val="1"/>
          <dgm:bulletEnabled val="1"/>
        </dgm:presLayoutVars>
      </dgm:prSet>
      <dgm:spPr/>
    </dgm:pt>
    <dgm:pt modelId="{EC6E2928-3B29-41A0-9097-2D8B03BD92EF}" type="pres">
      <dgm:prSet presAssocID="{C598BA45-B7AD-4B5D-B466-907991D62ED6}" presName="sp" presStyleCnt="0"/>
      <dgm:spPr/>
    </dgm:pt>
    <dgm:pt modelId="{625A36AE-D59B-448D-AFC4-1ED563D7974D}" type="pres">
      <dgm:prSet presAssocID="{59D39B7D-A649-410B-949C-1943DEB5B126}" presName="linNode" presStyleCnt="0"/>
      <dgm:spPr/>
    </dgm:pt>
    <dgm:pt modelId="{FD0406C0-8B6F-4F95-B46D-42B3B2F25BD9}" type="pres">
      <dgm:prSet presAssocID="{59D39B7D-A649-410B-949C-1943DEB5B126}" presName="parentText" presStyleLbl="node1" presStyleIdx="4" presStyleCnt="6">
        <dgm:presLayoutVars>
          <dgm:chMax val="1"/>
          <dgm:bulletEnabled val="1"/>
        </dgm:presLayoutVars>
      </dgm:prSet>
      <dgm:spPr/>
    </dgm:pt>
    <dgm:pt modelId="{A5660A75-12D8-4BA1-825B-CED6E331C19B}" type="pres">
      <dgm:prSet presAssocID="{39CADEC6-9300-4805-B9D5-F5FBBCBECF78}" presName="sp" presStyleCnt="0"/>
      <dgm:spPr/>
    </dgm:pt>
    <dgm:pt modelId="{4E9E60C6-026E-4956-9369-3DDD7BF1E9D4}" type="pres">
      <dgm:prSet presAssocID="{D3A66414-293D-406A-A2D7-AAF7FA9D8E5F}" presName="linNode" presStyleCnt="0"/>
      <dgm:spPr/>
    </dgm:pt>
    <dgm:pt modelId="{E7483340-3E40-4388-A65C-BF2BCEC6DB7B}" type="pres">
      <dgm:prSet presAssocID="{D3A66414-293D-406A-A2D7-AAF7FA9D8E5F}" presName="parentText" presStyleLbl="node1" presStyleIdx="5" presStyleCnt="6">
        <dgm:presLayoutVars>
          <dgm:chMax val="1"/>
          <dgm:bulletEnabled val="1"/>
        </dgm:presLayoutVars>
      </dgm:prSet>
      <dgm:spPr/>
    </dgm:pt>
  </dgm:ptLst>
  <dgm:cxnLst>
    <dgm:cxn modelId="{204D980A-0EFF-4F33-84CC-36C039347934}" srcId="{F9A25A59-EFF5-4144-8FED-9E5E1DCAAE49}" destId="{1DAA9DF9-A4E3-420A-9998-BC4CF004CDC1}" srcOrd="0" destOrd="0" parTransId="{8C743C74-0CE9-44CF-8A0A-FDE7F3889E9D}" sibTransId="{E609D5E4-30AA-4314-8E74-C27E2DAF96B7}"/>
    <dgm:cxn modelId="{867A500E-761D-4FB6-97D4-4E131CA1AF8A}" type="presOf" srcId="{9C33C4A0-65EE-482D-8DCB-531C2AE43007}" destId="{4A927099-929B-47B4-8651-8ABF89D9C45E}" srcOrd="0" destOrd="0" presId="urn:microsoft.com/office/officeart/2005/8/layout/vList5"/>
    <dgm:cxn modelId="{5423B312-2CC2-44CE-B101-991711CF7313}" type="presOf" srcId="{59D39B7D-A649-410B-949C-1943DEB5B126}" destId="{FD0406C0-8B6F-4F95-B46D-42B3B2F25BD9}" srcOrd="0" destOrd="0" presId="urn:microsoft.com/office/officeart/2005/8/layout/vList5"/>
    <dgm:cxn modelId="{47574221-FAD8-420A-98D2-A405EE2B32EE}" type="presOf" srcId="{F9792509-CB4F-4811-A3F9-E7D549087A0C}" destId="{D5495BFB-0CCB-4FA8-A664-B876E5DFAED0}" srcOrd="0" destOrd="0" presId="urn:microsoft.com/office/officeart/2005/8/layout/vList5"/>
    <dgm:cxn modelId="{46413B23-D861-451B-9210-7C7479045B77}" type="presOf" srcId="{F9A25A59-EFF5-4144-8FED-9E5E1DCAAE49}" destId="{5063EFC8-799E-4766-80E5-4AE36F7517C4}" srcOrd="0" destOrd="0" presId="urn:microsoft.com/office/officeart/2005/8/layout/vList5"/>
    <dgm:cxn modelId="{9738AC31-09BD-41F0-86EA-4BA9F04FE476}" type="presOf" srcId="{D3A66414-293D-406A-A2D7-AAF7FA9D8E5F}" destId="{E7483340-3E40-4388-A65C-BF2BCEC6DB7B}" srcOrd="0" destOrd="0" presId="urn:microsoft.com/office/officeart/2005/8/layout/vList5"/>
    <dgm:cxn modelId="{152A0F64-8B75-4A66-AE6A-B8A8CCCE606A}" srcId="{F9A25A59-EFF5-4144-8FED-9E5E1DCAAE49}" destId="{F9792509-CB4F-4811-A3F9-E7D549087A0C}" srcOrd="2" destOrd="0" parTransId="{605EC076-1E9B-4A02-A490-F6926DB34C4C}" sibTransId="{B73D3FE3-90E9-469B-A231-364A474F6C12}"/>
    <dgm:cxn modelId="{6D6CFF53-4E00-4FB8-A91B-D89AF18B661D}" srcId="{F9A25A59-EFF5-4144-8FED-9E5E1DCAAE49}" destId="{A41D17FE-D2C5-4492-8847-DF751D5F4A57}" srcOrd="1" destOrd="0" parTransId="{7D25D7E4-F933-42B7-B1F5-6135820A1C95}" sibTransId="{DC817C98-2E7E-42E7-BA9D-E9ABA381C6E5}"/>
    <dgm:cxn modelId="{BA38BB8C-0FF3-46ED-902D-4A9A9EE1ECD4}" srcId="{F9A25A59-EFF5-4144-8FED-9E5E1DCAAE49}" destId="{59D39B7D-A649-410B-949C-1943DEB5B126}" srcOrd="4" destOrd="0" parTransId="{01927D86-42A5-4A2D-92C0-22984F80FC9B}" sibTransId="{39CADEC6-9300-4805-B9D5-F5FBBCBECF78}"/>
    <dgm:cxn modelId="{EC9221A3-5629-4DB0-9DD9-5F48515B3A79}" type="presOf" srcId="{A41D17FE-D2C5-4492-8847-DF751D5F4A57}" destId="{960437FA-D317-417E-8902-C5D728F3A67D}" srcOrd="0" destOrd="0" presId="urn:microsoft.com/office/officeart/2005/8/layout/vList5"/>
    <dgm:cxn modelId="{489BBDCF-CB2A-40BF-956C-EC3D26793C3C}" type="presOf" srcId="{1DAA9DF9-A4E3-420A-9998-BC4CF004CDC1}" destId="{8096CD1F-1C20-4733-AF6B-3B477B119152}" srcOrd="0" destOrd="0" presId="urn:microsoft.com/office/officeart/2005/8/layout/vList5"/>
    <dgm:cxn modelId="{AE96A9D5-2A7A-4ED6-92D8-D1D173E3735E}" srcId="{F9A25A59-EFF5-4144-8FED-9E5E1DCAAE49}" destId="{D3A66414-293D-406A-A2D7-AAF7FA9D8E5F}" srcOrd="5" destOrd="0" parTransId="{440B86D4-A1C0-444B-B3EE-7FB26B4B38A4}" sibTransId="{81F38309-DE37-4476-9E17-E3FF0EE57735}"/>
    <dgm:cxn modelId="{6261EEED-D29D-4519-8EC2-9F9DDE286BC3}" srcId="{F9A25A59-EFF5-4144-8FED-9E5E1DCAAE49}" destId="{9C33C4A0-65EE-482D-8DCB-531C2AE43007}" srcOrd="3" destOrd="0" parTransId="{1AD02717-F079-49EB-B0FD-314E0DE0B8B5}" sibTransId="{C598BA45-B7AD-4B5D-B466-907991D62ED6}"/>
    <dgm:cxn modelId="{17B4B33B-D70A-4687-87F5-B422EDC97078}" type="presParOf" srcId="{5063EFC8-799E-4766-80E5-4AE36F7517C4}" destId="{D83438DD-326E-49B3-B77B-63A018AD94AE}" srcOrd="0" destOrd="0" presId="urn:microsoft.com/office/officeart/2005/8/layout/vList5"/>
    <dgm:cxn modelId="{91C02A18-59C6-487B-990B-7258E2B97221}" type="presParOf" srcId="{D83438DD-326E-49B3-B77B-63A018AD94AE}" destId="{8096CD1F-1C20-4733-AF6B-3B477B119152}" srcOrd="0" destOrd="0" presId="urn:microsoft.com/office/officeart/2005/8/layout/vList5"/>
    <dgm:cxn modelId="{C7234D9D-56A7-4B12-AA6F-EE72783A33F3}" type="presParOf" srcId="{5063EFC8-799E-4766-80E5-4AE36F7517C4}" destId="{28E2CAFB-4229-457A-94EC-6178C1EA37DB}" srcOrd="1" destOrd="0" presId="urn:microsoft.com/office/officeart/2005/8/layout/vList5"/>
    <dgm:cxn modelId="{84A7C5C6-35FE-468B-A6E6-A816B2594937}" type="presParOf" srcId="{5063EFC8-799E-4766-80E5-4AE36F7517C4}" destId="{8049006A-CED2-4555-9086-3560A8205A2A}" srcOrd="2" destOrd="0" presId="urn:microsoft.com/office/officeart/2005/8/layout/vList5"/>
    <dgm:cxn modelId="{158F54B5-F561-4FD7-80B7-93FF298536C3}" type="presParOf" srcId="{8049006A-CED2-4555-9086-3560A8205A2A}" destId="{960437FA-D317-417E-8902-C5D728F3A67D}" srcOrd="0" destOrd="0" presId="urn:microsoft.com/office/officeart/2005/8/layout/vList5"/>
    <dgm:cxn modelId="{80243457-901C-4944-8A27-66063EF1488A}" type="presParOf" srcId="{5063EFC8-799E-4766-80E5-4AE36F7517C4}" destId="{4E0A850D-9271-48BC-821C-FD85FE1B65BC}" srcOrd="3" destOrd="0" presId="urn:microsoft.com/office/officeart/2005/8/layout/vList5"/>
    <dgm:cxn modelId="{920A6C64-7232-443D-A5D0-52703CC2F8E0}" type="presParOf" srcId="{5063EFC8-799E-4766-80E5-4AE36F7517C4}" destId="{9A41B2B6-2C05-420F-8CDA-BE307E0DF8E8}" srcOrd="4" destOrd="0" presId="urn:microsoft.com/office/officeart/2005/8/layout/vList5"/>
    <dgm:cxn modelId="{99728D4C-B62D-4636-AB16-545FDFD12CA2}" type="presParOf" srcId="{9A41B2B6-2C05-420F-8CDA-BE307E0DF8E8}" destId="{D5495BFB-0CCB-4FA8-A664-B876E5DFAED0}" srcOrd="0" destOrd="0" presId="urn:microsoft.com/office/officeart/2005/8/layout/vList5"/>
    <dgm:cxn modelId="{BEB84DBE-0AE2-4F40-B339-F8814F657BA9}" type="presParOf" srcId="{5063EFC8-799E-4766-80E5-4AE36F7517C4}" destId="{62FA006D-7EED-4C26-8EFD-C7B76D6662AF}" srcOrd="5" destOrd="0" presId="urn:microsoft.com/office/officeart/2005/8/layout/vList5"/>
    <dgm:cxn modelId="{D59756F5-2B52-462A-80E1-924E3AB01E1C}" type="presParOf" srcId="{5063EFC8-799E-4766-80E5-4AE36F7517C4}" destId="{D8059724-3D37-4834-8B43-14AA7A0064F6}" srcOrd="6" destOrd="0" presId="urn:microsoft.com/office/officeart/2005/8/layout/vList5"/>
    <dgm:cxn modelId="{7C1918A3-9443-4374-8DF4-7896EDDFEB1F}" type="presParOf" srcId="{D8059724-3D37-4834-8B43-14AA7A0064F6}" destId="{4A927099-929B-47B4-8651-8ABF89D9C45E}" srcOrd="0" destOrd="0" presId="urn:microsoft.com/office/officeart/2005/8/layout/vList5"/>
    <dgm:cxn modelId="{DEA387F5-1B97-4F3B-9D9B-9D52F44015E3}" type="presParOf" srcId="{5063EFC8-799E-4766-80E5-4AE36F7517C4}" destId="{EC6E2928-3B29-41A0-9097-2D8B03BD92EF}" srcOrd="7" destOrd="0" presId="urn:microsoft.com/office/officeart/2005/8/layout/vList5"/>
    <dgm:cxn modelId="{D6EF6C45-AFBC-41AD-9B0D-1FBA8A6D90EF}" type="presParOf" srcId="{5063EFC8-799E-4766-80E5-4AE36F7517C4}" destId="{625A36AE-D59B-448D-AFC4-1ED563D7974D}" srcOrd="8" destOrd="0" presId="urn:microsoft.com/office/officeart/2005/8/layout/vList5"/>
    <dgm:cxn modelId="{8903FCF7-28E7-4EFA-86B8-0FCE3EAB9CDF}" type="presParOf" srcId="{625A36AE-D59B-448D-AFC4-1ED563D7974D}" destId="{FD0406C0-8B6F-4F95-B46D-42B3B2F25BD9}" srcOrd="0" destOrd="0" presId="urn:microsoft.com/office/officeart/2005/8/layout/vList5"/>
    <dgm:cxn modelId="{C5F46091-343C-412E-ABBD-3EF2DD799748}" type="presParOf" srcId="{5063EFC8-799E-4766-80E5-4AE36F7517C4}" destId="{A5660A75-12D8-4BA1-825B-CED6E331C19B}" srcOrd="9" destOrd="0" presId="urn:microsoft.com/office/officeart/2005/8/layout/vList5"/>
    <dgm:cxn modelId="{E19482F9-76B7-44CB-A5F7-762DC8B20463}" type="presParOf" srcId="{5063EFC8-799E-4766-80E5-4AE36F7517C4}" destId="{4E9E60C6-026E-4956-9369-3DDD7BF1E9D4}" srcOrd="10" destOrd="0" presId="urn:microsoft.com/office/officeart/2005/8/layout/vList5"/>
    <dgm:cxn modelId="{3DBB5F84-B779-4BB0-A300-AA7ED74BFB9D}" type="presParOf" srcId="{4E9E60C6-026E-4956-9369-3DDD7BF1E9D4}" destId="{E7483340-3E40-4388-A65C-BF2BCEC6DB7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B1485-1AB5-481A-B69B-FBA24A9EAC7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D59F1-B388-4BD6-BBAD-8F7E27B8CA53}">
      <dgm:prSet/>
      <dgm:spPr/>
      <dgm:t>
        <a:bodyPr/>
        <a:lstStyle/>
        <a:p>
          <a:pPr>
            <a:defRPr cap="all"/>
          </a:pPr>
          <a:r>
            <a:rPr lang="ru-RU"/>
            <a:t>Сайт будет выполнен на конструкторе, и отображать только основную информацию. </a:t>
          </a:r>
          <a:endParaRPr lang="en-US"/>
        </a:p>
      </dgm:t>
    </dgm:pt>
    <dgm:pt modelId="{2145FF22-2DEE-42D8-81CA-2381FC50539F}" type="parTrans" cxnId="{2586B4E6-3B95-49D7-A6BE-079889997FB7}">
      <dgm:prSet/>
      <dgm:spPr/>
      <dgm:t>
        <a:bodyPr/>
        <a:lstStyle/>
        <a:p>
          <a:endParaRPr lang="en-US"/>
        </a:p>
      </dgm:t>
    </dgm:pt>
    <dgm:pt modelId="{DA50E91D-21FF-4570-A019-55E8150D8415}" type="sibTrans" cxnId="{2586B4E6-3B95-49D7-A6BE-079889997FB7}">
      <dgm:prSet/>
      <dgm:spPr/>
      <dgm:t>
        <a:bodyPr/>
        <a:lstStyle/>
        <a:p>
          <a:endParaRPr lang="en-US"/>
        </a:p>
      </dgm:t>
    </dgm:pt>
    <dgm:pt modelId="{4734EDDD-D893-4EB4-80AE-576AD12858B1}">
      <dgm:prSet/>
      <dgm:spPr/>
      <dgm:t>
        <a:bodyPr/>
        <a:lstStyle/>
        <a:p>
          <a:pPr>
            <a:defRPr cap="all"/>
          </a:pPr>
          <a:r>
            <a:rPr lang="ru-RU"/>
            <a:t>Не будет возможности редактирования.</a:t>
          </a:r>
          <a:endParaRPr lang="en-US"/>
        </a:p>
      </dgm:t>
    </dgm:pt>
    <dgm:pt modelId="{E4938800-ABDF-40A8-B9F1-DE6C744909B9}" type="parTrans" cxnId="{58D73EBB-7329-4321-82BB-0BB10C8CB59F}">
      <dgm:prSet/>
      <dgm:spPr/>
      <dgm:t>
        <a:bodyPr/>
        <a:lstStyle/>
        <a:p>
          <a:endParaRPr lang="en-US"/>
        </a:p>
      </dgm:t>
    </dgm:pt>
    <dgm:pt modelId="{C0A97778-20AE-457E-9D53-5D65968D507E}" type="sibTrans" cxnId="{58D73EBB-7329-4321-82BB-0BB10C8CB59F}">
      <dgm:prSet/>
      <dgm:spPr/>
      <dgm:t>
        <a:bodyPr/>
        <a:lstStyle/>
        <a:p>
          <a:endParaRPr lang="en-US"/>
        </a:p>
      </dgm:t>
    </dgm:pt>
    <dgm:pt modelId="{BCF1A90C-8ED2-4954-ACB4-4C1EEBAFD607}">
      <dgm:prSet/>
      <dgm:spPr/>
      <dgm:t>
        <a:bodyPr/>
        <a:lstStyle/>
        <a:p>
          <a:pPr>
            <a:defRPr cap="all"/>
          </a:pPr>
          <a:r>
            <a:rPr lang="ru-RU"/>
            <a:t>Возможность просмотра карты.</a:t>
          </a:r>
          <a:endParaRPr lang="en-US"/>
        </a:p>
      </dgm:t>
    </dgm:pt>
    <dgm:pt modelId="{01F961CE-79F4-43BB-B832-5778CD4E4B76}" type="parTrans" cxnId="{932D145C-AFB0-4995-8085-CF2C85607AB2}">
      <dgm:prSet/>
      <dgm:spPr/>
      <dgm:t>
        <a:bodyPr/>
        <a:lstStyle/>
        <a:p>
          <a:endParaRPr lang="en-US"/>
        </a:p>
      </dgm:t>
    </dgm:pt>
    <dgm:pt modelId="{E56F7C6B-3AE4-4737-94EB-C31B5D39D956}" type="sibTrans" cxnId="{932D145C-AFB0-4995-8085-CF2C85607AB2}">
      <dgm:prSet/>
      <dgm:spPr/>
      <dgm:t>
        <a:bodyPr/>
        <a:lstStyle/>
        <a:p>
          <a:endParaRPr lang="en-US"/>
        </a:p>
      </dgm:t>
    </dgm:pt>
    <dgm:pt modelId="{DDE30BE0-392B-4B11-BE8C-DC7B9D99B8D0}" type="pres">
      <dgm:prSet presAssocID="{0A7B1485-1AB5-481A-B69B-FBA24A9EAC70}" presName="root" presStyleCnt="0">
        <dgm:presLayoutVars>
          <dgm:dir/>
          <dgm:resizeHandles val="exact"/>
        </dgm:presLayoutVars>
      </dgm:prSet>
      <dgm:spPr/>
    </dgm:pt>
    <dgm:pt modelId="{B08EB822-37A7-453A-9DA7-2B08708B3523}" type="pres">
      <dgm:prSet presAssocID="{BC7D59F1-B388-4BD6-BBAD-8F7E27B8CA53}" presName="compNode" presStyleCnt="0"/>
      <dgm:spPr/>
    </dgm:pt>
    <dgm:pt modelId="{7559A3CC-0309-4B13-851C-C144BA667080}" type="pres">
      <dgm:prSet presAssocID="{BC7D59F1-B388-4BD6-BBAD-8F7E27B8CA53}" presName="iconBgRect" presStyleLbl="bgShp" presStyleIdx="0" presStyleCnt="3"/>
      <dgm:spPr/>
    </dgm:pt>
    <dgm:pt modelId="{7B7A48B0-3E3C-410B-8A23-1BAAA5EDF762}" type="pres">
      <dgm:prSet presAssocID="{BC7D59F1-B388-4BD6-BBAD-8F7E27B8C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Монитор"/>
        </a:ext>
      </dgm:extLst>
    </dgm:pt>
    <dgm:pt modelId="{EB844F49-9418-4554-B13E-EF9E8D647E61}" type="pres">
      <dgm:prSet presAssocID="{BC7D59F1-B388-4BD6-BBAD-8F7E27B8CA53}" presName="spaceRect" presStyleCnt="0"/>
      <dgm:spPr/>
    </dgm:pt>
    <dgm:pt modelId="{B0F8DCE7-56C6-4822-9889-1D7D5A4F0B6C}" type="pres">
      <dgm:prSet presAssocID="{BC7D59F1-B388-4BD6-BBAD-8F7E27B8CA53}" presName="textRect" presStyleLbl="revTx" presStyleIdx="0" presStyleCnt="3">
        <dgm:presLayoutVars>
          <dgm:chMax val="1"/>
          <dgm:chPref val="1"/>
        </dgm:presLayoutVars>
      </dgm:prSet>
      <dgm:spPr/>
    </dgm:pt>
    <dgm:pt modelId="{98C57751-968A-47D3-8721-DFC091400303}" type="pres">
      <dgm:prSet presAssocID="{DA50E91D-21FF-4570-A019-55E8150D8415}" presName="sibTrans" presStyleCnt="0"/>
      <dgm:spPr/>
    </dgm:pt>
    <dgm:pt modelId="{B16B2EA4-A966-4173-BF60-89FAA9F5F48D}" type="pres">
      <dgm:prSet presAssocID="{4734EDDD-D893-4EB4-80AE-576AD12858B1}" presName="compNode" presStyleCnt="0"/>
      <dgm:spPr/>
    </dgm:pt>
    <dgm:pt modelId="{C041C870-A3E4-4F72-AA52-C5997D0C2D5F}" type="pres">
      <dgm:prSet presAssocID="{4734EDDD-D893-4EB4-80AE-576AD12858B1}" presName="iconBgRect" presStyleLbl="bgShp" presStyleIdx="1" presStyleCnt="3"/>
      <dgm:spPr/>
    </dgm:pt>
    <dgm:pt modelId="{D078AB31-9510-40BC-BCAB-0F1028C4AAB4}" type="pres">
      <dgm:prSet presAssocID="{4734EDDD-D893-4EB4-80AE-576AD12858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Карандаш"/>
        </a:ext>
      </dgm:extLst>
    </dgm:pt>
    <dgm:pt modelId="{69D6D959-7866-40CA-A3B0-6AFBC7CF0985}" type="pres">
      <dgm:prSet presAssocID="{4734EDDD-D893-4EB4-80AE-576AD12858B1}" presName="spaceRect" presStyleCnt="0"/>
      <dgm:spPr/>
    </dgm:pt>
    <dgm:pt modelId="{161BC60C-7EBA-4D24-83DC-6D9CB9AEB530}" type="pres">
      <dgm:prSet presAssocID="{4734EDDD-D893-4EB4-80AE-576AD12858B1}" presName="textRect" presStyleLbl="revTx" presStyleIdx="1" presStyleCnt="3">
        <dgm:presLayoutVars>
          <dgm:chMax val="1"/>
          <dgm:chPref val="1"/>
        </dgm:presLayoutVars>
      </dgm:prSet>
      <dgm:spPr/>
    </dgm:pt>
    <dgm:pt modelId="{B4321133-D201-4C3E-B5FB-6D2D03DAEA75}" type="pres">
      <dgm:prSet presAssocID="{C0A97778-20AE-457E-9D53-5D65968D507E}" presName="sibTrans" presStyleCnt="0"/>
      <dgm:spPr/>
    </dgm:pt>
    <dgm:pt modelId="{5091C2BC-CAB6-47A5-973D-64C292E7EDBA}" type="pres">
      <dgm:prSet presAssocID="{BCF1A90C-8ED2-4954-ACB4-4C1EEBAFD607}" presName="compNode" presStyleCnt="0"/>
      <dgm:spPr/>
    </dgm:pt>
    <dgm:pt modelId="{242A4B00-5973-4EC3-B68F-6EA7D958F74E}" type="pres">
      <dgm:prSet presAssocID="{BCF1A90C-8ED2-4954-ACB4-4C1EEBAFD607}" presName="iconBgRect" presStyleLbl="bgShp" presStyleIdx="2" presStyleCnt="3"/>
      <dgm:spPr/>
    </dgm:pt>
    <dgm:pt modelId="{225E22A9-2E6C-4384-8C4E-D833F24A4D0F}" type="pres">
      <dgm:prSet presAssocID="{BCF1A90C-8ED2-4954-ACB4-4C1EEBAFD6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Бинокль"/>
        </a:ext>
      </dgm:extLst>
    </dgm:pt>
    <dgm:pt modelId="{DE639BEF-B7AC-497C-921D-01D197FD4822}" type="pres">
      <dgm:prSet presAssocID="{BCF1A90C-8ED2-4954-ACB4-4C1EEBAFD607}" presName="spaceRect" presStyleCnt="0"/>
      <dgm:spPr/>
    </dgm:pt>
    <dgm:pt modelId="{767B5A2C-69E4-4C03-8580-694A9EE55921}" type="pres">
      <dgm:prSet presAssocID="{BCF1A90C-8ED2-4954-ACB4-4C1EEBAFD607}" presName="textRect" presStyleLbl="revTx" presStyleIdx="2" presStyleCnt="3">
        <dgm:presLayoutVars>
          <dgm:chMax val="1"/>
          <dgm:chPref val="1"/>
        </dgm:presLayoutVars>
      </dgm:prSet>
      <dgm:spPr/>
    </dgm:pt>
  </dgm:ptLst>
  <dgm:cxnLst>
    <dgm:cxn modelId="{39739437-B9A0-4823-A5A8-8C07AF8312D3}" type="presOf" srcId="{0A7B1485-1AB5-481A-B69B-FBA24A9EAC70}" destId="{DDE30BE0-392B-4B11-BE8C-DC7B9D99B8D0}" srcOrd="0" destOrd="0" presId="urn:microsoft.com/office/officeart/2018/5/layout/IconCircleLabelList"/>
    <dgm:cxn modelId="{932D145C-AFB0-4995-8085-CF2C85607AB2}" srcId="{0A7B1485-1AB5-481A-B69B-FBA24A9EAC70}" destId="{BCF1A90C-8ED2-4954-ACB4-4C1EEBAFD607}" srcOrd="2" destOrd="0" parTransId="{01F961CE-79F4-43BB-B832-5778CD4E4B76}" sibTransId="{E56F7C6B-3AE4-4737-94EB-C31B5D39D956}"/>
    <dgm:cxn modelId="{58D73EBB-7329-4321-82BB-0BB10C8CB59F}" srcId="{0A7B1485-1AB5-481A-B69B-FBA24A9EAC70}" destId="{4734EDDD-D893-4EB4-80AE-576AD12858B1}" srcOrd="1" destOrd="0" parTransId="{E4938800-ABDF-40A8-B9F1-DE6C744909B9}" sibTransId="{C0A97778-20AE-457E-9D53-5D65968D507E}"/>
    <dgm:cxn modelId="{A8CEB4BD-3690-4D50-AD87-E8213137FC47}" type="presOf" srcId="{4734EDDD-D893-4EB4-80AE-576AD12858B1}" destId="{161BC60C-7EBA-4D24-83DC-6D9CB9AEB530}" srcOrd="0" destOrd="0" presId="urn:microsoft.com/office/officeart/2018/5/layout/IconCircleLabelList"/>
    <dgm:cxn modelId="{81BC1FD4-309D-4BE5-8B58-B991C8572BB6}" type="presOf" srcId="{BC7D59F1-B388-4BD6-BBAD-8F7E27B8CA53}" destId="{B0F8DCE7-56C6-4822-9889-1D7D5A4F0B6C}" srcOrd="0" destOrd="0" presId="urn:microsoft.com/office/officeart/2018/5/layout/IconCircleLabelList"/>
    <dgm:cxn modelId="{2586B4E6-3B95-49D7-A6BE-079889997FB7}" srcId="{0A7B1485-1AB5-481A-B69B-FBA24A9EAC70}" destId="{BC7D59F1-B388-4BD6-BBAD-8F7E27B8CA53}" srcOrd="0" destOrd="0" parTransId="{2145FF22-2DEE-42D8-81CA-2381FC50539F}" sibTransId="{DA50E91D-21FF-4570-A019-55E8150D8415}"/>
    <dgm:cxn modelId="{1D80DDFB-12DB-40C2-BBAA-53722E7331BD}" type="presOf" srcId="{BCF1A90C-8ED2-4954-ACB4-4C1EEBAFD607}" destId="{767B5A2C-69E4-4C03-8580-694A9EE55921}" srcOrd="0" destOrd="0" presId="urn:microsoft.com/office/officeart/2018/5/layout/IconCircleLabelList"/>
    <dgm:cxn modelId="{3159DAB9-863C-48E0-BB15-D48B3E61D999}" type="presParOf" srcId="{DDE30BE0-392B-4B11-BE8C-DC7B9D99B8D0}" destId="{B08EB822-37A7-453A-9DA7-2B08708B3523}" srcOrd="0" destOrd="0" presId="urn:microsoft.com/office/officeart/2018/5/layout/IconCircleLabelList"/>
    <dgm:cxn modelId="{0B95A92A-846A-446D-A28C-6030EC0D0764}" type="presParOf" srcId="{B08EB822-37A7-453A-9DA7-2B08708B3523}" destId="{7559A3CC-0309-4B13-851C-C144BA667080}" srcOrd="0" destOrd="0" presId="urn:microsoft.com/office/officeart/2018/5/layout/IconCircleLabelList"/>
    <dgm:cxn modelId="{9C0195E4-3AB5-45F5-90DD-807C0F5D59E6}" type="presParOf" srcId="{B08EB822-37A7-453A-9DA7-2B08708B3523}" destId="{7B7A48B0-3E3C-410B-8A23-1BAAA5EDF762}" srcOrd="1" destOrd="0" presId="urn:microsoft.com/office/officeart/2018/5/layout/IconCircleLabelList"/>
    <dgm:cxn modelId="{F9DBEF09-770B-47DD-97EB-60D8CA52909F}" type="presParOf" srcId="{B08EB822-37A7-453A-9DA7-2B08708B3523}" destId="{EB844F49-9418-4554-B13E-EF9E8D647E61}" srcOrd="2" destOrd="0" presId="urn:microsoft.com/office/officeart/2018/5/layout/IconCircleLabelList"/>
    <dgm:cxn modelId="{28D9734E-7C15-4061-BE17-7C87E044A09D}" type="presParOf" srcId="{B08EB822-37A7-453A-9DA7-2B08708B3523}" destId="{B0F8DCE7-56C6-4822-9889-1D7D5A4F0B6C}" srcOrd="3" destOrd="0" presId="urn:microsoft.com/office/officeart/2018/5/layout/IconCircleLabelList"/>
    <dgm:cxn modelId="{3B295955-3268-48F8-9D30-9F4941B06D3F}" type="presParOf" srcId="{DDE30BE0-392B-4B11-BE8C-DC7B9D99B8D0}" destId="{98C57751-968A-47D3-8721-DFC091400303}" srcOrd="1" destOrd="0" presId="urn:microsoft.com/office/officeart/2018/5/layout/IconCircleLabelList"/>
    <dgm:cxn modelId="{05958A29-196A-4F81-A9B0-2EC3E2563ECD}" type="presParOf" srcId="{DDE30BE0-392B-4B11-BE8C-DC7B9D99B8D0}" destId="{B16B2EA4-A966-4173-BF60-89FAA9F5F48D}" srcOrd="2" destOrd="0" presId="urn:microsoft.com/office/officeart/2018/5/layout/IconCircleLabelList"/>
    <dgm:cxn modelId="{6ACB6E13-8944-49EE-9486-1340E83C34F1}" type="presParOf" srcId="{B16B2EA4-A966-4173-BF60-89FAA9F5F48D}" destId="{C041C870-A3E4-4F72-AA52-C5997D0C2D5F}" srcOrd="0" destOrd="0" presId="urn:microsoft.com/office/officeart/2018/5/layout/IconCircleLabelList"/>
    <dgm:cxn modelId="{3A8DD17C-29AA-49A8-A03B-A2774580C40E}" type="presParOf" srcId="{B16B2EA4-A966-4173-BF60-89FAA9F5F48D}" destId="{D078AB31-9510-40BC-BCAB-0F1028C4AAB4}" srcOrd="1" destOrd="0" presId="urn:microsoft.com/office/officeart/2018/5/layout/IconCircleLabelList"/>
    <dgm:cxn modelId="{51F4C2E2-B073-4895-85B1-4885E84F3504}" type="presParOf" srcId="{B16B2EA4-A966-4173-BF60-89FAA9F5F48D}" destId="{69D6D959-7866-40CA-A3B0-6AFBC7CF0985}" srcOrd="2" destOrd="0" presId="urn:microsoft.com/office/officeart/2018/5/layout/IconCircleLabelList"/>
    <dgm:cxn modelId="{9E132F9E-1709-41D4-A2EB-7B2ED1B07FD4}" type="presParOf" srcId="{B16B2EA4-A966-4173-BF60-89FAA9F5F48D}" destId="{161BC60C-7EBA-4D24-83DC-6D9CB9AEB530}" srcOrd="3" destOrd="0" presId="urn:microsoft.com/office/officeart/2018/5/layout/IconCircleLabelList"/>
    <dgm:cxn modelId="{EA4DF269-06FB-4521-88AC-EA4C03ECF3CF}" type="presParOf" srcId="{DDE30BE0-392B-4B11-BE8C-DC7B9D99B8D0}" destId="{B4321133-D201-4C3E-B5FB-6D2D03DAEA75}" srcOrd="3" destOrd="0" presId="urn:microsoft.com/office/officeart/2018/5/layout/IconCircleLabelList"/>
    <dgm:cxn modelId="{6A33F52E-205B-4DC1-96B7-CA6726C999F3}" type="presParOf" srcId="{DDE30BE0-392B-4B11-BE8C-DC7B9D99B8D0}" destId="{5091C2BC-CAB6-47A5-973D-64C292E7EDBA}" srcOrd="4" destOrd="0" presId="urn:microsoft.com/office/officeart/2018/5/layout/IconCircleLabelList"/>
    <dgm:cxn modelId="{1C04968A-7861-456D-AC97-604DD6271ADC}" type="presParOf" srcId="{5091C2BC-CAB6-47A5-973D-64C292E7EDBA}" destId="{242A4B00-5973-4EC3-B68F-6EA7D958F74E}" srcOrd="0" destOrd="0" presId="urn:microsoft.com/office/officeart/2018/5/layout/IconCircleLabelList"/>
    <dgm:cxn modelId="{74DF5521-822F-4549-A050-5698F0747E8F}" type="presParOf" srcId="{5091C2BC-CAB6-47A5-973D-64C292E7EDBA}" destId="{225E22A9-2E6C-4384-8C4E-D833F24A4D0F}" srcOrd="1" destOrd="0" presId="urn:microsoft.com/office/officeart/2018/5/layout/IconCircleLabelList"/>
    <dgm:cxn modelId="{14CA97C7-ADFD-4519-BFF4-63644349311B}" type="presParOf" srcId="{5091C2BC-CAB6-47A5-973D-64C292E7EDBA}" destId="{DE639BEF-B7AC-497C-921D-01D197FD4822}" srcOrd="2" destOrd="0" presId="urn:microsoft.com/office/officeart/2018/5/layout/IconCircleLabelList"/>
    <dgm:cxn modelId="{8788CFA0-9BB6-4BDA-9F3C-4E1718FB6BA0}" type="presParOf" srcId="{5091C2BC-CAB6-47A5-973D-64C292E7EDBA}" destId="{767B5A2C-69E4-4C03-8580-694A9EE5592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F48317-B226-45FC-9834-C11D3AB722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1CA2A1-085C-46EF-996D-B47BE1764E09}">
      <dgm:prSet/>
      <dgm:spPr/>
      <dgm:t>
        <a:bodyPr/>
        <a:lstStyle/>
        <a:p>
          <a:r>
            <a:rPr lang="ru-RU"/>
            <a:t>Мобильное приложение будет на </a:t>
          </a:r>
          <a:r>
            <a:rPr lang="en-US"/>
            <a:t>Android Studio</a:t>
          </a:r>
          <a:r>
            <a:rPr lang="ru-RU"/>
            <a:t>, и отображать только основную информацию. </a:t>
          </a:r>
          <a:endParaRPr lang="en-US"/>
        </a:p>
      </dgm:t>
    </dgm:pt>
    <dgm:pt modelId="{CC606DDF-05D5-4A3C-93B1-8EFD8B15328E}" type="parTrans" cxnId="{E939FDC5-FA16-44CF-BFDF-5C87308A067C}">
      <dgm:prSet/>
      <dgm:spPr/>
      <dgm:t>
        <a:bodyPr/>
        <a:lstStyle/>
        <a:p>
          <a:endParaRPr lang="en-US"/>
        </a:p>
      </dgm:t>
    </dgm:pt>
    <dgm:pt modelId="{2E5B77AD-E518-439F-8671-E6B495D2FB65}" type="sibTrans" cxnId="{E939FDC5-FA16-44CF-BFDF-5C87308A067C}">
      <dgm:prSet/>
      <dgm:spPr/>
      <dgm:t>
        <a:bodyPr/>
        <a:lstStyle/>
        <a:p>
          <a:endParaRPr lang="en-US"/>
        </a:p>
      </dgm:t>
    </dgm:pt>
    <dgm:pt modelId="{4C20F68D-D373-4BFD-AC43-126209902838}">
      <dgm:prSet/>
      <dgm:spPr/>
      <dgm:t>
        <a:bodyPr/>
        <a:lstStyle/>
        <a:p>
          <a:r>
            <a:rPr lang="ru-RU"/>
            <a:t>Не будет возможности редактирования.</a:t>
          </a:r>
          <a:endParaRPr lang="en-US"/>
        </a:p>
      </dgm:t>
    </dgm:pt>
    <dgm:pt modelId="{940BAF81-1E28-4A8C-A440-56B444B3B503}" type="parTrans" cxnId="{BD2468C8-D670-45D2-95AE-2FCB1DB5E4C7}">
      <dgm:prSet/>
      <dgm:spPr/>
      <dgm:t>
        <a:bodyPr/>
        <a:lstStyle/>
        <a:p>
          <a:endParaRPr lang="en-US"/>
        </a:p>
      </dgm:t>
    </dgm:pt>
    <dgm:pt modelId="{0439B36D-F505-414C-8F76-3BB6839D078A}" type="sibTrans" cxnId="{BD2468C8-D670-45D2-95AE-2FCB1DB5E4C7}">
      <dgm:prSet/>
      <dgm:spPr/>
      <dgm:t>
        <a:bodyPr/>
        <a:lstStyle/>
        <a:p>
          <a:endParaRPr lang="en-US"/>
        </a:p>
      </dgm:t>
    </dgm:pt>
    <dgm:pt modelId="{B18153A4-80DD-47E6-A2AE-844ED6D14EBE}">
      <dgm:prSet/>
      <dgm:spPr/>
      <dgm:t>
        <a:bodyPr/>
        <a:lstStyle/>
        <a:p>
          <a:r>
            <a:rPr lang="ru-RU"/>
            <a:t>Возможность просмотра карты.</a:t>
          </a:r>
          <a:endParaRPr lang="en-US"/>
        </a:p>
      </dgm:t>
    </dgm:pt>
    <dgm:pt modelId="{B4C857A6-96D2-445C-BDFD-DFB7EEC01B0A}" type="parTrans" cxnId="{C6CE600A-05B7-4F17-A194-B0239B476333}">
      <dgm:prSet/>
      <dgm:spPr/>
      <dgm:t>
        <a:bodyPr/>
        <a:lstStyle/>
        <a:p>
          <a:endParaRPr lang="en-US"/>
        </a:p>
      </dgm:t>
    </dgm:pt>
    <dgm:pt modelId="{83B3D70B-56FA-441C-A82A-96F12F2F2C81}" type="sibTrans" cxnId="{C6CE600A-05B7-4F17-A194-B0239B476333}">
      <dgm:prSet/>
      <dgm:spPr/>
      <dgm:t>
        <a:bodyPr/>
        <a:lstStyle/>
        <a:p>
          <a:endParaRPr lang="en-US"/>
        </a:p>
      </dgm:t>
    </dgm:pt>
    <dgm:pt modelId="{8252C25F-B932-4B05-B2E0-E165D4EB1D30}">
      <dgm:prSet/>
      <dgm:spPr/>
      <dgm:t>
        <a:bodyPr/>
        <a:lstStyle/>
        <a:p>
          <a:r>
            <a:rPr lang="ru-RU"/>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a:p>
      </dgm:t>
    </dgm:pt>
    <dgm:pt modelId="{43BEDE2B-C63D-4FD8-98CC-7821DE874D36}" type="parTrans" cxnId="{240D279A-8788-4098-8693-B17E5F768C53}">
      <dgm:prSet/>
      <dgm:spPr/>
      <dgm:t>
        <a:bodyPr/>
        <a:lstStyle/>
        <a:p>
          <a:endParaRPr lang="en-US"/>
        </a:p>
      </dgm:t>
    </dgm:pt>
    <dgm:pt modelId="{3E3F5460-25BC-41D4-A74A-1CCAFE80FD6B}" type="sibTrans" cxnId="{240D279A-8788-4098-8693-B17E5F768C53}">
      <dgm:prSet/>
      <dgm:spPr/>
      <dgm:t>
        <a:bodyPr/>
        <a:lstStyle/>
        <a:p>
          <a:endParaRPr lang="en-US"/>
        </a:p>
      </dgm:t>
    </dgm:pt>
    <dgm:pt modelId="{345766F1-2F61-4FDE-8B69-0978D66FB5F2}" type="pres">
      <dgm:prSet presAssocID="{36F48317-B226-45FC-9834-C11D3AB7222C}" presName="linear" presStyleCnt="0">
        <dgm:presLayoutVars>
          <dgm:animLvl val="lvl"/>
          <dgm:resizeHandles val="exact"/>
        </dgm:presLayoutVars>
      </dgm:prSet>
      <dgm:spPr/>
    </dgm:pt>
    <dgm:pt modelId="{083460B6-0E9F-4ACF-B869-4DB6B38825FD}" type="pres">
      <dgm:prSet presAssocID="{B51CA2A1-085C-46EF-996D-B47BE1764E09}" presName="parentText" presStyleLbl="node1" presStyleIdx="0" presStyleCnt="4">
        <dgm:presLayoutVars>
          <dgm:chMax val="0"/>
          <dgm:bulletEnabled val="1"/>
        </dgm:presLayoutVars>
      </dgm:prSet>
      <dgm:spPr/>
    </dgm:pt>
    <dgm:pt modelId="{2CB9B9AF-A9F8-48D9-BE3A-C2B510488258}" type="pres">
      <dgm:prSet presAssocID="{2E5B77AD-E518-439F-8671-E6B495D2FB65}" presName="spacer" presStyleCnt="0"/>
      <dgm:spPr/>
    </dgm:pt>
    <dgm:pt modelId="{E813F898-B048-4FFE-ABEE-FAD789EA0B49}" type="pres">
      <dgm:prSet presAssocID="{4C20F68D-D373-4BFD-AC43-126209902838}" presName="parentText" presStyleLbl="node1" presStyleIdx="1" presStyleCnt="4">
        <dgm:presLayoutVars>
          <dgm:chMax val="0"/>
          <dgm:bulletEnabled val="1"/>
        </dgm:presLayoutVars>
      </dgm:prSet>
      <dgm:spPr/>
    </dgm:pt>
    <dgm:pt modelId="{BB294D60-FA54-45CE-BE98-A610EA35A18C}" type="pres">
      <dgm:prSet presAssocID="{0439B36D-F505-414C-8F76-3BB6839D078A}" presName="spacer" presStyleCnt="0"/>
      <dgm:spPr/>
    </dgm:pt>
    <dgm:pt modelId="{C9094C42-3FBA-4AB6-8F46-94BC966BB976}" type="pres">
      <dgm:prSet presAssocID="{B18153A4-80DD-47E6-A2AE-844ED6D14EBE}" presName="parentText" presStyleLbl="node1" presStyleIdx="2" presStyleCnt="4">
        <dgm:presLayoutVars>
          <dgm:chMax val="0"/>
          <dgm:bulletEnabled val="1"/>
        </dgm:presLayoutVars>
      </dgm:prSet>
      <dgm:spPr/>
    </dgm:pt>
    <dgm:pt modelId="{36F18439-564F-499A-A798-4EE19FA202AF}" type="pres">
      <dgm:prSet presAssocID="{83B3D70B-56FA-441C-A82A-96F12F2F2C81}" presName="spacer" presStyleCnt="0"/>
      <dgm:spPr/>
    </dgm:pt>
    <dgm:pt modelId="{991A6E3D-7AE7-42D4-BD2B-48682C9E8D4D}" type="pres">
      <dgm:prSet presAssocID="{8252C25F-B932-4B05-B2E0-E165D4EB1D30}" presName="parentText" presStyleLbl="node1" presStyleIdx="3" presStyleCnt="4">
        <dgm:presLayoutVars>
          <dgm:chMax val="0"/>
          <dgm:bulletEnabled val="1"/>
        </dgm:presLayoutVars>
      </dgm:prSet>
      <dgm:spPr/>
    </dgm:pt>
  </dgm:ptLst>
  <dgm:cxnLst>
    <dgm:cxn modelId="{C6CE600A-05B7-4F17-A194-B0239B476333}" srcId="{36F48317-B226-45FC-9834-C11D3AB7222C}" destId="{B18153A4-80DD-47E6-A2AE-844ED6D14EBE}" srcOrd="2" destOrd="0" parTransId="{B4C857A6-96D2-445C-BDFD-DFB7EEC01B0A}" sibTransId="{83B3D70B-56FA-441C-A82A-96F12F2F2C81}"/>
    <dgm:cxn modelId="{D0066B37-239C-45D5-B969-8DAF588E4810}" type="presOf" srcId="{B51CA2A1-085C-46EF-996D-B47BE1764E09}" destId="{083460B6-0E9F-4ACF-B869-4DB6B38825FD}" srcOrd="0" destOrd="0" presId="urn:microsoft.com/office/officeart/2005/8/layout/vList2"/>
    <dgm:cxn modelId="{240D279A-8788-4098-8693-B17E5F768C53}" srcId="{36F48317-B226-45FC-9834-C11D3AB7222C}" destId="{8252C25F-B932-4B05-B2E0-E165D4EB1D30}" srcOrd="3" destOrd="0" parTransId="{43BEDE2B-C63D-4FD8-98CC-7821DE874D36}" sibTransId="{3E3F5460-25BC-41D4-A74A-1CCAFE80FD6B}"/>
    <dgm:cxn modelId="{01A340A1-E14E-4EB2-A2D1-13C403E68F6D}" type="presOf" srcId="{36F48317-B226-45FC-9834-C11D3AB7222C}" destId="{345766F1-2F61-4FDE-8B69-0978D66FB5F2}" srcOrd="0" destOrd="0" presId="urn:microsoft.com/office/officeart/2005/8/layout/vList2"/>
    <dgm:cxn modelId="{796AC3A8-A059-47BE-AE89-92BBC5D3FA7D}" type="presOf" srcId="{8252C25F-B932-4B05-B2E0-E165D4EB1D30}" destId="{991A6E3D-7AE7-42D4-BD2B-48682C9E8D4D}" srcOrd="0" destOrd="0" presId="urn:microsoft.com/office/officeart/2005/8/layout/vList2"/>
    <dgm:cxn modelId="{F35221A9-0A22-4EB2-BECB-C528456195B9}" type="presOf" srcId="{4C20F68D-D373-4BFD-AC43-126209902838}" destId="{E813F898-B048-4FFE-ABEE-FAD789EA0B49}" srcOrd="0" destOrd="0" presId="urn:microsoft.com/office/officeart/2005/8/layout/vList2"/>
    <dgm:cxn modelId="{E939FDC5-FA16-44CF-BFDF-5C87308A067C}" srcId="{36F48317-B226-45FC-9834-C11D3AB7222C}" destId="{B51CA2A1-085C-46EF-996D-B47BE1764E09}" srcOrd="0" destOrd="0" parTransId="{CC606DDF-05D5-4A3C-93B1-8EFD8B15328E}" sibTransId="{2E5B77AD-E518-439F-8671-E6B495D2FB65}"/>
    <dgm:cxn modelId="{BD2468C8-D670-45D2-95AE-2FCB1DB5E4C7}" srcId="{36F48317-B226-45FC-9834-C11D3AB7222C}" destId="{4C20F68D-D373-4BFD-AC43-126209902838}" srcOrd="1" destOrd="0" parTransId="{940BAF81-1E28-4A8C-A440-56B444B3B503}" sibTransId="{0439B36D-F505-414C-8F76-3BB6839D078A}"/>
    <dgm:cxn modelId="{8EEB67EA-E794-4BE2-BA1E-84E0084A8799}" type="presOf" srcId="{B18153A4-80DD-47E6-A2AE-844ED6D14EBE}" destId="{C9094C42-3FBA-4AB6-8F46-94BC966BB976}" srcOrd="0" destOrd="0" presId="urn:microsoft.com/office/officeart/2005/8/layout/vList2"/>
    <dgm:cxn modelId="{AD269146-7FA6-49EE-B630-47A27E427BB0}" type="presParOf" srcId="{345766F1-2F61-4FDE-8B69-0978D66FB5F2}" destId="{083460B6-0E9F-4ACF-B869-4DB6B38825FD}" srcOrd="0" destOrd="0" presId="urn:microsoft.com/office/officeart/2005/8/layout/vList2"/>
    <dgm:cxn modelId="{2461B89E-C70D-44BE-A927-E19E1A851306}" type="presParOf" srcId="{345766F1-2F61-4FDE-8B69-0978D66FB5F2}" destId="{2CB9B9AF-A9F8-48D9-BE3A-C2B510488258}" srcOrd="1" destOrd="0" presId="urn:microsoft.com/office/officeart/2005/8/layout/vList2"/>
    <dgm:cxn modelId="{F22953AD-86CC-443F-9581-57BBC6C315CA}" type="presParOf" srcId="{345766F1-2F61-4FDE-8B69-0978D66FB5F2}" destId="{E813F898-B048-4FFE-ABEE-FAD789EA0B49}" srcOrd="2" destOrd="0" presId="urn:microsoft.com/office/officeart/2005/8/layout/vList2"/>
    <dgm:cxn modelId="{B088457A-5CA7-431D-ABE7-218E0BE17464}" type="presParOf" srcId="{345766F1-2F61-4FDE-8B69-0978D66FB5F2}" destId="{BB294D60-FA54-45CE-BE98-A610EA35A18C}" srcOrd="3" destOrd="0" presId="urn:microsoft.com/office/officeart/2005/8/layout/vList2"/>
    <dgm:cxn modelId="{86755C10-A0F8-4D65-B273-0D44A88A5913}" type="presParOf" srcId="{345766F1-2F61-4FDE-8B69-0978D66FB5F2}" destId="{C9094C42-3FBA-4AB6-8F46-94BC966BB976}" srcOrd="4" destOrd="0" presId="urn:microsoft.com/office/officeart/2005/8/layout/vList2"/>
    <dgm:cxn modelId="{032FC35C-2E94-434D-AFCE-7F03DE453A75}" type="presParOf" srcId="{345766F1-2F61-4FDE-8B69-0978D66FB5F2}" destId="{36F18439-564F-499A-A798-4EE19FA202AF}" srcOrd="5" destOrd="0" presId="urn:microsoft.com/office/officeart/2005/8/layout/vList2"/>
    <dgm:cxn modelId="{4AE9B24A-12A6-473C-B4CE-24EBFE9032BE}" type="presParOf" srcId="{345766F1-2F61-4FDE-8B69-0978D66FB5F2}" destId="{991A6E3D-7AE7-42D4-BD2B-48682C9E8D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39E7-5522-408B-B61A-2F574C165447}">
      <dsp:nvSpPr>
        <dsp:cNvPr id="0" name=""/>
        <dsp:cNvSpPr/>
      </dsp:nvSpPr>
      <dsp:spPr>
        <a:xfrm>
          <a:off x="679050" y="3194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EE6A-0255-4A68-9799-CA45A8C994DE}">
      <dsp:nvSpPr>
        <dsp:cNvPr id="0" name=""/>
        <dsp:cNvSpPr/>
      </dsp:nvSpPr>
      <dsp:spPr>
        <a:xfrm>
          <a:off x="1081237" y="721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83DD4-394B-4ED5-ADA7-302265C2FB96}">
      <dsp:nvSpPr>
        <dsp:cNvPr id="0" name=""/>
        <dsp:cNvSpPr/>
      </dsp:nvSpPr>
      <dsp:spPr>
        <a:xfrm>
          <a:off x="75768"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содержит карту, которая отображает жилые дома в сайсарском полигоне и количество фактически проживающих в них людей. </a:t>
          </a:r>
          <a:endParaRPr lang="en-US" sz="1100" kern="1200"/>
        </a:p>
      </dsp:txBody>
      <dsp:txXfrm>
        <a:off x="75768" y="2794419"/>
        <a:ext cx="3093750" cy="1237500"/>
      </dsp:txXfrm>
    </dsp:sp>
    <dsp:sp modelId="{28A1A9C6-EAE8-41A1-AEE2-32182E3B95A6}">
      <dsp:nvSpPr>
        <dsp:cNvPr id="0" name=""/>
        <dsp:cNvSpPr/>
      </dsp:nvSpPr>
      <dsp:spPr>
        <a:xfrm>
          <a:off x="4314206" y="3194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C8AF-D981-48C0-A7A7-5C9C61E1D495}">
      <dsp:nvSpPr>
        <dsp:cNvPr id="0" name=""/>
        <dsp:cNvSpPr/>
      </dsp:nvSpPr>
      <dsp:spPr>
        <a:xfrm>
          <a:off x="4716393" y="721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DB4D6-36B9-4B57-AF17-DA77A014635C}">
      <dsp:nvSpPr>
        <dsp:cNvPr id="0" name=""/>
        <dsp:cNvSpPr/>
      </dsp:nvSpPr>
      <dsp:spPr>
        <a:xfrm>
          <a:off x="3710925"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sz="1100" kern="1200"/>
        </a:p>
      </dsp:txBody>
      <dsp:txXfrm>
        <a:off x="3710925" y="2794419"/>
        <a:ext cx="3093750" cy="1237500"/>
      </dsp:txXfrm>
    </dsp:sp>
    <dsp:sp modelId="{FC2CD98F-31F3-4CA7-B8DE-54CEE73EB05C}">
      <dsp:nvSpPr>
        <dsp:cNvPr id="0" name=""/>
        <dsp:cNvSpPr/>
      </dsp:nvSpPr>
      <dsp:spPr>
        <a:xfrm>
          <a:off x="7949362" y="3194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C69A-017C-4387-9CAC-6AC8A782C172}">
      <dsp:nvSpPr>
        <dsp:cNvPr id="0" name=""/>
        <dsp:cNvSpPr/>
      </dsp:nvSpPr>
      <dsp:spPr>
        <a:xfrm>
          <a:off x="8351550" y="721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5EB30-384B-461C-8A28-A405016FB6EE}">
      <dsp:nvSpPr>
        <dsp:cNvPr id="0" name=""/>
        <dsp:cNvSpPr/>
      </dsp:nvSpPr>
      <dsp:spPr>
        <a:xfrm>
          <a:off x="7346081"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sz="1100" kern="1200"/>
        </a:p>
      </dsp:txBody>
      <dsp:txXfrm>
        <a:off x="7346081" y="2794419"/>
        <a:ext cx="3093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6CD1F-1C20-4733-AF6B-3B477B119152}">
      <dsp:nvSpPr>
        <dsp:cNvPr id="0" name=""/>
        <dsp:cNvSpPr/>
      </dsp:nvSpPr>
      <dsp:spPr>
        <a:xfrm>
          <a:off x="3364992" y="1195"/>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выгоды для УК</a:t>
          </a:r>
          <a:endParaRPr lang="en-US" sz="1300" kern="1200"/>
        </a:p>
      </dsp:txBody>
      <dsp:txXfrm>
        <a:off x="3398960" y="35163"/>
        <a:ext cx="3717680" cy="627895"/>
      </dsp:txXfrm>
    </dsp:sp>
    <dsp:sp modelId="{960437FA-D317-417E-8902-C5D728F3A67D}">
      <dsp:nvSpPr>
        <dsp:cNvPr id="0" name=""/>
        <dsp:cNvSpPr/>
      </dsp:nvSpPr>
      <dsp:spPr>
        <a:xfrm>
          <a:off x="3364992" y="731818"/>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фактического количества людей по показаниям счетчиков воды и электричества</a:t>
          </a:r>
          <a:endParaRPr lang="en-US" sz="1300" kern="1200"/>
        </a:p>
      </dsp:txBody>
      <dsp:txXfrm>
        <a:off x="3398960" y="765786"/>
        <a:ext cx="3717680" cy="627895"/>
      </dsp:txXfrm>
    </dsp:sp>
    <dsp:sp modelId="{D5495BFB-0CCB-4FA8-A664-B876E5DFAED0}">
      <dsp:nvSpPr>
        <dsp:cNvPr id="0" name=""/>
        <dsp:cNvSpPr/>
      </dsp:nvSpPr>
      <dsp:spPr>
        <a:xfrm>
          <a:off x="3364992" y="1462441"/>
          <a:ext cx="3785616" cy="6958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карты</a:t>
          </a:r>
          <a:endParaRPr lang="en-US" sz="1300" kern="1200"/>
        </a:p>
      </dsp:txBody>
      <dsp:txXfrm>
        <a:off x="3398960" y="1496409"/>
        <a:ext cx="3717680" cy="627895"/>
      </dsp:txXfrm>
    </dsp:sp>
    <dsp:sp modelId="{4A927099-929B-47B4-8651-8ABF89D9C45E}">
      <dsp:nvSpPr>
        <dsp:cNvPr id="0" name=""/>
        <dsp:cNvSpPr/>
      </dsp:nvSpPr>
      <dsp:spPr>
        <a:xfrm>
          <a:off x="3364992" y="2193064"/>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Отображение фактического числа людей по жилым домам на карте</a:t>
          </a:r>
          <a:endParaRPr lang="en-US" sz="1300" kern="1200"/>
        </a:p>
      </dsp:txBody>
      <dsp:txXfrm>
        <a:off x="3398960" y="2227032"/>
        <a:ext cx="3717680" cy="627895"/>
      </dsp:txXfrm>
    </dsp:sp>
    <dsp:sp modelId="{FD0406C0-8B6F-4F95-B46D-42B3B2F25BD9}">
      <dsp:nvSpPr>
        <dsp:cNvPr id="0" name=""/>
        <dsp:cNvSpPr/>
      </dsp:nvSpPr>
      <dsp:spPr>
        <a:xfrm>
          <a:off x="3364992" y="2923688"/>
          <a:ext cx="3785616" cy="6958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и редактирование таблиц</a:t>
          </a:r>
          <a:endParaRPr lang="en-US" sz="1300" kern="1200"/>
        </a:p>
      </dsp:txBody>
      <dsp:txXfrm>
        <a:off x="3398960" y="2957656"/>
        <a:ext cx="3717680" cy="627895"/>
      </dsp:txXfrm>
    </dsp:sp>
    <dsp:sp modelId="{E7483340-3E40-4388-A65C-BF2BCEC6DB7B}">
      <dsp:nvSpPr>
        <dsp:cNvPr id="0" name=""/>
        <dsp:cNvSpPr/>
      </dsp:nvSpPr>
      <dsp:spPr>
        <a:xfrm>
          <a:off x="3364992" y="3654311"/>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Экспорт таблиц в </a:t>
          </a:r>
          <a:r>
            <a:rPr lang="en-US" sz="1300" kern="1200"/>
            <a:t>Excel</a:t>
          </a:r>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A3CC-0309-4B13-851C-C144BA667080}">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48B0-3E3C-410B-8A23-1BAAA5EDF76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DCE7-56C6-4822-9889-1D7D5A4F0B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Сайт будет выполнен на конструкторе, и отображать только основную информацию. </a:t>
          </a:r>
          <a:endParaRPr lang="en-US" sz="1500" kern="1200"/>
        </a:p>
      </dsp:txBody>
      <dsp:txXfrm>
        <a:off x="93445" y="3018902"/>
        <a:ext cx="3206250" cy="720000"/>
      </dsp:txXfrm>
    </dsp:sp>
    <dsp:sp modelId="{C041C870-A3E4-4F72-AA52-C5997D0C2D5F}">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8AB31-9510-40BC-BCAB-0F1028C4AAB4}">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BC60C-7EBA-4D24-83DC-6D9CB9AEB53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Не будет возможности редактирования.</a:t>
          </a:r>
          <a:endParaRPr lang="en-US" sz="1500" kern="1200"/>
        </a:p>
      </dsp:txBody>
      <dsp:txXfrm>
        <a:off x="3860789" y="3018902"/>
        <a:ext cx="3206250" cy="720000"/>
      </dsp:txXfrm>
    </dsp:sp>
    <dsp:sp modelId="{242A4B00-5973-4EC3-B68F-6EA7D958F7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E22A9-2E6C-4384-8C4E-D833F24A4D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B5A2C-69E4-4C03-8580-694A9EE55921}">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Возможность просмотра карты.</a:t>
          </a:r>
          <a:endParaRPr lang="en-US" sz="1500" kern="1200"/>
        </a:p>
      </dsp:txBody>
      <dsp:txXfrm>
        <a:off x="7628133" y="3018902"/>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60B6-0E9F-4ACF-B869-4DB6B38825FD}">
      <dsp:nvSpPr>
        <dsp:cNvPr id="0" name=""/>
        <dsp:cNvSpPr/>
      </dsp:nvSpPr>
      <dsp:spPr>
        <a:xfrm>
          <a:off x="0" y="167162"/>
          <a:ext cx="10927829"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Мобильное приложение будет на </a:t>
          </a:r>
          <a:r>
            <a:rPr lang="en-US" sz="2300" kern="1200"/>
            <a:t>Android Studio</a:t>
          </a:r>
          <a:r>
            <a:rPr lang="ru-RU" sz="2300" kern="1200"/>
            <a:t>, и отображать только основную информацию. </a:t>
          </a:r>
          <a:endParaRPr lang="en-US" sz="2300" kern="1200"/>
        </a:p>
      </dsp:txBody>
      <dsp:txXfrm>
        <a:off x="44664" y="211826"/>
        <a:ext cx="10838501" cy="825612"/>
      </dsp:txXfrm>
    </dsp:sp>
    <dsp:sp modelId="{E813F898-B048-4FFE-ABEE-FAD789EA0B49}">
      <dsp:nvSpPr>
        <dsp:cNvPr id="0" name=""/>
        <dsp:cNvSpPr/>
      </dsp:nvSpPr>
      <dsp:spPr>
        <a:xfrm>
          <a:off x="0" y="1148342"/>
          <a:ext cx="10927829" cy="9149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 будет возможности редактирования.</a:t>
          </a:r>
          <a:endParaRPr lang="en-US" sz="2300" kern="1200"/>
        </a:p>
      </dsp:txBody>
      <dsp:txXfrm>
        <a:off x="44664" y="1193006"/>
        <a:ext cx="10838501" cy="825612"/>
      </dsp:txXfrm>
    </dsp:sp>
    <dsp:sp modelId="{C9094C42-3FBA-4AB6-8F46-94BC966BB976}">
      <dsp:nvSpPr>
        <dsp:cNvPr id="0" name=""/>
        <dsp:cNvSpPr/>
      </dsp:nvSpPr>
      <dsp:spPr>
        <a:xfrm>
          <a:off x="0" y="2129522"/>
          <a:ext cx="10927829" cy="9149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Возможность просмотра карты.</a:t>
          </a:r>
          <a:endParaRPr lang="en-US" sz="2300" kern="1200"/>
        </a:p>
      </dsp:txBody>
      <dsp:txXfrm>
        <a:off x="44664" y="2174186"/>
        <a:ext cx="10838501" cy="825612"/>
      </dsp:txXfrm>
    </dsp:sp>
    <dsp:sp modelId="{991A6E3D-7AE7-42D4-BD2B-48682C9E8D4D}">
      <dsp:nvSpPr>
        <dsp:cNvPr id="0" name=""/>
        <dsp:cNvSpPr/>
      </dsp:nvSpPr>
      <dsp:spPr>
        <a:xfrm>
          <a:off x="0" y="3110702"/>
          <a:ext cx="10927829"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sz="2300" kern="1200"/>
        </a:p>
      </dsp:txBody>
      <dsp:txXfrm>
        <a:off x="44664" y="3155366"/>
        <a:ext cx="10838501" cy="8256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B0022-F79C-CED1-CCA7-3B0E808FCA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33C001-908F-2ADB-49FA-5569401C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6A6FD6-1437-40ED-B5E4-7A2976D13332}"/>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DCF51962-FAF5-A27B-F721-D980BE68EC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3461C5-ABC3-5423-3A51-AB9BCA48BA1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6300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6EC4C-9673-2ADB-AFBF-F5B390E48BB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A5599B8-E7C0-B3CA-C7F3-BBA395478E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4EB8C5-C2D2-3B0B-FAA2-5571FD24F5C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54C06C91-AA6D-CA1D-4BDD-51675F0A15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88D9CB-DCC7-E213-2037-453B7FDBE5E0}"/>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04430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C08C45-0339-2FEE-A319-CA13D415B9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50468F-122E-215F-6684-08F43CCB0BA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ACB338-DFA0-B960-2270-604BCFC145EE}"/>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51FB7A03-94B2-5839-6EB6-89F2AD97C6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743C6-072C-F324-3F06-871975753021}"/>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7520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E6DC-E561-3429-C5B7-D5B360E730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306587-CCFC-0B9F-51A6-6D3A3AE84F2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FCC3AD-E2FF-0D5B-9882-CC8D9AB7DEBB}"/>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05480236-35B6-D899-4C56-8C0540A276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EADFE2-267D-0C38-0478-1326F9F4864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1472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98AF0-E784-70CC-B85D-FBCDBB222C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8E0DB30-5B7B-FE40-08A1-4A6292172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DE50613-431A-C76C-7AE2-87B473F08293}"/>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DCE28095-3CED-177B-91D8-A372A1B693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EF167A-0FBA-F63E-521F-93B23FF7F6A6}"/>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2151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8A489-81A3-B46B-8EA7-483204FE11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D8A299-D4D8-B0F4-DADD-6D3B2C0FCA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E13B27E-B59D-7C08-9520-62EF245F79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5B03110-527B-0013-2716-C86D4B9DDCED}"/>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2AE81DF0-B00D-43CC-26EE-80B3BAF7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F3E3D4-3B0A-CFDE-A93F-1D05C14D0C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7395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E62A7-EE75-0F80-68DD-E3272995D64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45CFB5-2344-B3EA-70A2-E1E9EE9D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EF05D8-59E3-33CF-127E-03683FA152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F00F5-4137-6263-502E-B816856B9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E14AD5-8A1D-71D8-F357-B660F38EB8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68ED57-4109-FDEB-01AE-54E2547048E6}"/>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8" name="Нижний колонтитул 7">
            <a:extLst>
              <a:ext uri="{FF2B5EF4-FFF2-40B4-BE49-F238E27FC236}">
                <a16:creationId xmlns:a16="http://schemas.microsoft.com/office/drawing/2014/main" id="{995960D8-945D-DB7B-7EFC-78F8AE96EC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0AE23A1-0B72-426C-BE71-54460DA6D13D}"/>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53030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00BF5-9A3E-70A5-8FCC-5C3E7986F30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1F1E68-006E-A801-F138-CAA955B539E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4" name="Нижний колонтитул 3">
            <a:extLst>
              <a:ext uri="{FF2B5EF4-FFF2-40B4-BE49-F238E27FC236}">
                <a16:creationId xmlns:a16="http://schemas.microsoft.com/office/drawing/2014/main" id="{519D55F8-BB2F-B319-C3D5-D79F23ACDD7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62CF9E-20B6-FC4C-CBCF-2C5A401B03E7}"/>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467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08CF0-663F-1555-AD97-3AF4158A688F}"/>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3" name="Нижний колонтитул 2">
            <a:extLst>
              <a:ext uri="{FF2B5EF4-FFF2-40B4-BE49-F238E27FC236}">
                <a16:creationId xmlns:a16="http://schemas.microsoft.com/office/drawing/2014/main" id="{EBD78225-A045-53A3-C0F7-61AC895EC0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5A337C-0C14-7804-36F6-2BCC3ED911E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9741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F1878-2A46-BAA3-2496-D09EAFDDD1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3D9D195-2077-A9CC-9672-3A2E4782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D9AFD9D-0748-85D4-576A-284EC02DE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6525EC-92A2-263E-B694-6C519FC7079B}"/>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99DB900E-C97D-88A0-5BE2-6E3CA1F039E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8E7FF9-8001-BE38-30E7-A79C1CDAD5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38290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A3B04-DEC9-8C81-9AF4-4DDE3F49A6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6207B36-0E93-6243-E1EE-C30412BC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1402F5-B177-F71E-629A-4917776F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9BFE83-04B5-93C3-A962-4C6CA91CD1D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39CB196C-0F5B-7FEF-E57F-9A0BAAB2D5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FA8B14-7979-9DBC-8A45-7DCE2C4175E9}"/>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379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E384B1-37E6-EBF4-B00D-867C91F3C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8B09190-FE4B-F6E7-6FD1-D1570F27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43AE2FD-1C83-254B-E8DF-C293EBD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A17692C7-40CC-20D9-067F-90B664485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D907419-80FA-7DAD-97B3-98737449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1E3-4915-4901-8802-2797D2F0A812}" type="slidenum">
              <a:rPr lang="ru-RU" smtClean="0"/>
              <a:t>‹#›</a:t>
            </a:fld>
            <a:endParaRPr lang="ru-RU"/>
          </a:p>
        </p:txBody>
      </p:sp>
    </p:spTree>
    <p:extLst>
      <p:ext uri="{BB962C8B-B14F-4D97-AF65-F5344CB8AC3E}">
        <p14:creationId xmlns:p14="http://schemas.microsoft.com/office/powerpoint/2010/main" val="183745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D880535-9810-5F8F-36F2-85D8CC48E288}"/>
              </a:ext>
            </a:extLst>
          </p:cNvPr>
          <p:cNvSpPr>
            <a:spLocks noGrp="1"/>
          </p:cNvSpPr>
          <p:nvPr>
            <p:ph type="ctrTitle"/>
          </p:nvPr>
        </p:nvSpPr>
        <p:spPr>
          <a:xfrm>
            <a:off x="4162567" y="818984"/>
            <a:ext cx="6714699" cy="3178689"/>
          </a:xfrm>
        </p:spPr>
        <p:txBody>
          <a:bodyPr>
            <a:normAutofit/>
          </a:bodyPr>
          <a:lstStyle/>
          <a:p>
            <a:pPr algn="l"/>
            <a:r>
              <a:rPr lang="ru-RU" sz="4100">
                <a:solidFill>
                  <a:srgbClr val="FFFFFF"/>
                </a:solidFill>
              </a:rPr>
              <a:t>Разработка ГИС-программы «</a:t>
            </a:r>
            <a:r>
              <a:rPr lang="en-US" sz="4100">
                <a:solidFill>
                  <a:srgbClr val="FFFFFF"/>
                </a:solidFill>
              </a:rPr>
              <a:t>People count</a:t>
            </a:r>
            <a:r>
              <a:rPr lang="ru-RU" sz="4100">
                <a:solidFill>
                  <a:srgbClr val="FFFFFF"/>
                </a:solidFill>
              </a:rPr>
              <a:t>» для вычисления фактического количества проживающих в жилых домах</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53FBD169-B599-F47A-0545-939598DD98B1}"/>
              </a:ext>
            </a:extLst>
          </p:cNvPr>
          <p:cNvSpPr>
            <a:spLocks noGrp="1"/>
          </p:cNvSpPr>
          <p:nvPr>
            <p:ph type="subTitle" idx="1"/>
          </p:nvPr>
        </p:nvSpPr>
        <p:spPr>
          <a:xfrm>
            <a:off x="4285397" y="4960961"/>
            <a:ext cx="7055893" cy="1078054"/>
          </a:xfrm>
        </p:spPr>
        <p:txBody>
          <a:bodyPr>
            <a:normAutofit/>
          </a:bodyPr>
          <a:lstStyle/>
          <a:p>
            <a:pPr algn="l"/>
            <a:r>
              <a:rPr lang="ru-RU" sz="1700">
                <a:solidFill>
                  <a:srgbClr val="FFFFFF"/>
                </a:solidFill>
              </a:rPr>
              <a:t>Никифоров Арсен</a:t>
            </a:r>
          </a:p>
          <a:p>
            <a:pPr algn="l"/>
            <a:r>
              <a:rPr lang="ru-RU" sz="1700">
                <a:solidFill>
                  <a:srgbClr val="FFFFFF"/>
                </a:solidFill>
              </a:rPr>
              <a:t>Разработчик команды </a:t>
            </a:r>
            <a:r>
              <a:rPr lang="en-US" sz="1700">
                <a:solidFill>
                  <a:srgbClr val="FFFFFF"/>
                </a:solidFill>
              </a:rPr>
              <a:t>Algokfen</a:t>
            </a:r>
            <a:endParaRPr lang="ru-RU" sz="1700">
              <a:solidFill>
                <a:srgbClr val="FFFFFF"/>
              </a:solidFill>
            </a:endParaRPr>
          </a:p>
          <a:p>
            <a:pPr algn="l"/>
            <a:r>
              <a:rPr lang="ru-RU" sz="1700">
                <a:solidFill>
                  <a:srgbClr val="FFFFFF"/>
                </a:solidFill>
              </a:rPr>
              <a:t>ИМИ СВФУ гр.ФИИТ-21</a:t>
            </a:r>
          </a:p>
        </p:txBody>
      </p:sp>
    </p:spTree>
    <p:extLst>
      <p:ext uri="{BB962C8B-B14F-4D97-AF65-F5344CB8AC3E}">
        <p14:creationId xmlns:p14="http://schemas.microsoft.com/office/powerpoint/2010/main" val="1956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832B6A2-C557-BD2E-2CEF-B3EDA68B7707}"/>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Мобильное приложение</a:t>
            </a:r>
          </a:p>
        </p:txBody>
      </p:sp>
      <p:graphicFrame>
        <p:nvGraphicFramePr>
          <p:cNvPr id="5" name="Объект 2">
            <a:extLst>
              <a:ext uri="{FF2B5EF4-FFF2-40B4-BE49-F238E27FC236}">
                <a16:creationId xmlns:a16="http://schemas.microsoft.com/office/drawing/2014/main" id="{67B0A326-DC20-3AA1-B860-6532ECA8D1F5}"/>
              </a:ext>
            </a:extLst>
          </p:cNvPr>
          <p:cNvGraphicFramePr>
            <a:graphicFrameLocks noGrp="1"/>
          </p:cNvGraphicFramePr>
          <p:nvPr>
            <p:ph idx="1"/>
            <p:extLst>
              <p:ext uri="{D42A27DB-BD31-4B8C-83A1-F6EECF244321}">
                <p14:modId xmlns:p14="http://schemas.microsoft.com/office/powerpoint/2010/main" val="4899547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3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11E5252-4662-AFB5-5B53-99EAB8D5A103}"/>
              </a:ext>
            </a:extLst>
          </p:cNvPr>
          <p:cNvSpPr>
            <a:spLocks noGrp="1"/>
          </p:cNvSpPr>
          <p:nvPr>
            <p:ph type="title"/>
          </p:nvPr>
        </p:nvSpPr>
        <p:spPr>
          <a:xfrm>
            <a:off x="838201" y="365125"/>
            <a:ext cx="5251316" cy="1807305"/>
          </a:xfrm>
        </p:spPr>
        <p:txBody>
          <a:bodyPr>
            <a:normAutofit/>
          </a:bodyPr>
          <a:lstStyle/>
          <a:p>
            <a:r>
              <a:rPr lang="ru-RU" dirty="0"/>
              <a:t>Описание проблемы</a:t>
            </a:r>
          </a:p>
        </p:txBody>
      </p:sp>
      <p:sp>
        <p:nvSpPr>
          <p:cNvPr id="3" name="Объект 2">
            <a:extLst>
              <a:ext uri="{FF2B5EF4-FFF2-40B4-BE49-F238E27FC236}">
                <a16:creationId xmlns:a16="http://schemas.microsoft.com/office/drawing/2014/main" id="{6CC30054-FCEF-8BAE-5A02-3C9560801F14}"/>
              </a:ext>
            </a:extLst>
          </p:cNvPr>
          <p:cNvSpPr>
            <a:spLocks noGrp="1"/>
          </p:cNvSpPr>
          <p:nvPr>
            <p:ph idx="1"/>
          </p:nvPr>
        </p:nvSpPr>
        <p:spPr>
          <a:xfrm>
            <a:off x="838200" y="2333297"/>
            <a:ext cx="4619621" cy="3843666"/>
          </a:xfrm>
        </p:spPr>
        <p:txBody>
          <a:bodyPr>
            <a:normAutofit/>
          </a:bodyPr>
          <a:lstStyle/>
          <a:p>
            <a:r>
              <a:rPr lang="ru-RU" sz="2000"/>
              <a:t>Надо помочь управляющей компании сайсарского округа вычислить фактическое количество проживающих в жилых домах сайсарского полигона, тем самым выявив потенциальную выгоду, которую можно было бы получить. Например, это необходимо для распределения ресурсов по районам, так как на полупустые дома нет смысла тратить много ресурсов, а соответственно денег.</a:t>
            </a:r>
          </a:p>
        </p:txBody>
      </p:sp>
      <p:pic>
        <p:nvPicPr>
          <p:cNvPr id="5" name="Picture 4" descr="Дома в подделении">
            <a:extLst>
              <a:ext uri="{FF2B5EF4-FFF2-40B4-BE49-F238E27FC236}">
                <a16:creationId xmlns:a16="http://schemas.microsoft.com/office/drawing/2014/main" id="{9680AACF-EB67-0C96-FDC0-EF3C05E276F1}"/>
              </a:ext>
            </a:extLst>
          </p:cNvPr>
          <p:cNvPicPr>
            <a:picLocks noChangeAspect="1"/>
          </p:cNvPicPr>
          <p:nvPr/>
        </p:nvPicPr>
        <p:blipFill rotWithShape="1">
          <a:blip r:embed="rId2"/>
          <a:srcRect l="26879" r="150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66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67F9816-9BB9-B1AC-6087-89B7AA244B71}"/>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Описание программы</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5014CCEE-EDF2-EDD7-00EB-F2701195B42F}"/>
              </a:ext>
            </a:extLst>
          </p:cNvPr>
          <p:cNvGraphicFramePr>
            <a:graphicFrameLocks noGrp="1"/>
          </p:cNvGraphicFramePr>
          <p:nvPr>
            <p:ph idx="1"/>
            <p:extLst>
              <p:ext uri="{D42A27DB-BD31-4B8C-83A1-F6EECF244321}">
                <p14:modId xmlns:p14="http://schemas.microsoft.com/office/powerpoint/2010/main" val="209171247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C37AF4E-FEA4-3D5D-F28D-F9F12E2B6AA5}"/>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Возможности программы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FC8FFA9D-2E5A-8E3B-7AD8-C0318BDAFD2E}"/>
              </a:ext>
            </a:extLst>
          </p:cNvPr>
          <p:cNvGraphicFramePr>
            <a:graphicFrameLocks noGrp="1"/>
          </p:cNvGraphicFramePr>
          <p:nvPr>
            <p:ph idx="1"/>
            <p:extLst>
              <p:ext uri="{D42A27DB-BD31-4B8C-83A1-F6EECF244321}">
                <p14:modId xmlns:p14="http://schemas.microsoft.com/office/powerpoint/2010/main" val="39681964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55BB92-6851-8C5A-72E3-E109E76377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Черновой вариант программы. Прототип</a:t>
            </a:r>
          </a:p>
        </p:txBody>
      </p:sp>
      <p:pic>
        <p:nvPicPr>
          <p:cNvPr id="5" name="Объект 4">
            <a:extLst>
              <a:ext uri="{FF2B5EF4-FFF2-40B4-BE49-F238E27FC236}">
                <a16:creationId xmlns:a16="http://schemas.microsoft.com/office/drawing/2014/main" id="{1B4FB9A2-829A-6692-4BFB-B8C514F9FED3}"/>
              </a:ext>
            </a:extLst>
          </p:cNvPr>
          <p:cNvPicPr>
            <a:picLocks noGrp="1" noChangeAspect="1"/>
          </p:cNvPicPr>
          <p:nvPr>
            <p:ph idx="1"/>
          </p:nvPr>
        </p:nvPicPr>
        <p:blipFill>
          <a:blip r:embed="rId2"/>
          <a:stretch>
            <a:fillRect/>
          </a:stretch>
        </p:blipFill>
        <p:spPr>
          <a:xfrm>
            <a:off x="5109333" y="643466"/>
            <a:ext cx="6116666" cy="5568739"/>
          </a:xfrm>
          <a:prstGeom prst="rect">
            <a:avLst/>
          </a:prstGeom>
        </p:spPr>
      </p:pic>
    </p:spTree>
    <p:extLst>
      <p:ext uri="{BB962C8B-B14F-4D97-AF65-F5344CB8AC3E}">
        <p14:creationId xmlns:p14="http://schemas.microsoft.com/office/powerpoint/2010/main" val="16557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6780DA4A-1AC3-DE80-588B-5EBD8696B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таблицы</a:t>
            </a:r>
          </a:p>
        </p:txBody>
      </p:sp>
      <p:pic>
        <p:nvPicPr>
          <p:cNvPr id="4" name="Объект 3">
            <a:extLst>
              <a:ext uri="{FF2B5EF4-FFF2-40B4-BE49-F238E27FC236}">
                <a16:creationId xmlns:a16="http://schemas.microsoft.com/office/drawing/2014/main" id="{89D79EC1-E5DC-3284-4C4A-B2F57A85ABCE}"/>
              </a:ext>
            </a:extLst>
          </p:cNvPr>
          <p:cNvPicPr>
            <a:picLocks noGrp="1" noChangeAspect="1"/>
          </p:cNvPicPr>
          <p:nvPr>
            <p:ph idx="1"/>
          </p:nvPr>
        </p:nvPicPr>
        <p:blipFill>
          <a:blip r:embed="rId2"/>
          <a:stretch>
            <a:fillRect/>
          </a:stretch>
        </p:blipFill>
        <p:spPr>
          <a:xfrm>
            <a:off x="4502428" y="1107728"/>
            <a:ext cx="7225748" cy="4642543"/>
          </a:xfrm>
          <a:prstGeom prst="rect">
            <a:avLst/>
          </a:prstGeom>
        </p:spPr>
      </p:pic>
    </p:spTree>
    <p:extLst>
      <p:ext uri="{BB962C8B-B14F-4D97-AF65-F5344CB8AC3E}">
        <p14:creationId xmlns:p14="http://schemas.microsoft.com/office/powerpoint/2010/main" val="32334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28775852-AA1B-2ADC-BB99-39FB21913E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Вычисление выгоды</a:t>
            </a:r>
          </a:p>
        </p:txBody>
      </p:sp>
      <p:pic>
        <p:nvPicPr>
          <p:cNvPr id="4" name="Объект 3">
            <a:extLst>
              <a:ext uri="{FF2B5EF4-FFF2-40B4-BE49-F238E27FC236}">
                <a16:creationId xmlns:a16="http://schemas.microsoft.com/office/drawing/2014/main" id="{094D94FD-9411-D453-C28A-DB139F9C37CB}"/>
              </a:ext>
            </a:extLst>
          </p:cNvPr>
          <p:cNvPicPr>
            <a:picLocks noGrp="1" noChangeAspect="1"/>
          </p:cNvPicPr>
          <p:nvPr>
            <p:ph idx="1"/>
          </p:nvPr>
        </p:nvPicPr>
        <p:blipFill>
          <a:blip r:embed="rId2"/>
          <a:stretch>
            <a:fillRect/>
          </a:stretch>
        </p:blipFill>
        <p:spPr>
          <a:xfrm>
            <a:off x="4502428" y="1270308"/>
            <a:ext cx="7225748" cy="4317384"/>
          </a:xfrm>
          <a:prstGeom prst="rect">
            <a:avLst/>
          </a:prstGeom>
        </p:spPr>
      </p:pic>
    </p:spTree>
    <p:extLst>
      <p:ext uri="{BB962C8B-B14F-4D97-AF65-F5344CB8AC3E}">
        <p14:creationId xmlns:p14="http://schemas.microsoft.com/office/powerpoint/2010/main" val="1003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93BA675-F67B-16B3-6E0A-53A3EAE9B220}"/>
              </a:ext>
            </a:extLst>
          </p:cNvPr>
          <p:cNvSpPr>
            <a:spLocks noGrp="1"/>
          </p:cNvSpPr>
          <p:nvPr>
            <p:ph type="title"/>
          </p:nvPr>
        </p:nvSpPr>
        <p:spPr>
          <a:xfrm>
            <a:off x="875707" y="871442"/>
            <a:ext cx="3016529" cy="5115115"/>
          </a:xfrm>
        </p:spPr>
        <p:txBody>
          <a:bodyPr anchor="ctr">
            <a:normAutofit/>
          </a:bodyPr>
          <a:lstStyle/>
          <a:p>
            <a:pPr algn="ctr"/>
            <a:r>
              <a:rPr lang="ru-RU" sz="2800">
                <a:solidFill>
                  <a:schemeClr val="bg1">
                    <a:alpha val="60000"/>
                  </a:schemeClr>
                </a:solidFill>
              </a:rPr>
              <a:t>карта</a:t>
            </a:r>
          </a:p>
        </p:txBody>
      </p:sp>
      <p:pic>
        <p:nvPicPr>
          <p:cNvPr id="4" name="Рисунок 3">
            <a:extLst>
              <a:ext uri="{FF2B5EF4-FFF2-40B4-BE49-F238E27FC236}">
                <a16:creationId xmlns:a16="http://schemas.microsoft.com/office/drawing/2014/main" id="{E17F57A8-A394-1D43-531E-66EF7C670D0D}"/>
              </a:ext>
            </a:extLst>
          </p:cNvPr>
          <p:cNvPicPr>
            <a:picLocks noChangeAspect="1"/>
          </p:cNvPicPr>
          <p:nvPr/>
        </p:nvPicPr>
        <p:blipFill>
          <a:blip r:embed="rId2"/>
          <a:stretch>
            <a:fillRect/>
          </a:stretch>
        </p:blipFill>
        <p:spPr>
          <a:xfrm>
            <a:off x="5647234" y="2105040"/>
            <a:ext cx="5673320" cy="1721638"/>
          </a:xfrm>
          <a:prstGeom prst="rect">
            <a:avLst/>
          </a:prstGeom>
        </p:spPr>
      </p:pic>
      <p:sp>
        <p:nvSpPr>
          <p:cNvPr id="3" name="Объект 2">
            <a:extLst>
              <a:ext uri="{FF2B5EF4-FFF2-40B4-BE49-F238E27FC236}">
                <a16:creationId xmlns:a16="http://schemas.microsoft.com/office/drawing/2014/main" id="{F4AA5746-0EB7-A03C-3A98-AF65B758A094}"/>
              </a:ext>
            </a:extLst>
          </p:cNvPr>
          <p:cNvSpPr>
            <a:spLocks noGrp="1"/>
          </p:cNvSpPr>
          <p:nvPr>
            <p:ph idx="1"/>
          </p:nvPr>
        </p:nvSpPr>
        <p:spPr>
          <a:xfrm>
            <a:off x="5647234" y="4183911"/>
            <a:ext cx="5673320" cy="1903229"/>
          </a:xfrm>
        </p:spPr>
        <p:txBody>
          <a:bodyPr anchor="t">
            <a:normAutofit/>
          </a:bodyPr>
          <a:lstStyle/>
          <a:p>
            <a:pPr algn="ctr"/>
            <a:r>
              <a:rPr lang="ru-RU" sz="2000">
                <a:solidFill>
                  <a:schemeClr val="bg1"/>
                </a:solidFill>
              </a:rPr>
              <a:t>Загрузка карты будет по ссылке.</a:t>
            </a:r>
          </a:p>
        </p:txBody>
      </p:sp>
    </p:spTree>
    <p:extLst>
      <p:ext uri="{BB962C8B-B14F-4D97-AF65-F5344CB8AC3E}">
        <p14:creationId xmlns:p14="http://schemas.microsoft.com/office/powerpoint/2010/main" val="106451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D6C0D92-04D4-807B-3893-9304D325027D}"/>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Сайт</a:t>
            </a:r>
          </a:p>
        </p:txBody>
      </p:sp>
      <p:graphicFrame>
        <p:nvGraphicFramePr>
          <p:cNvPr id="5" name="Объект 2">
            <a:extLst>
              <a:ext uri="{FF2B5EF4-FFF2-40B4-BE49-F238E27FC236}">
                <a16:creationId xmlns:a16="http://schemas.microsoft.com/office/drawing/2014/main" id="{36FF04CB-8D4C-0965-F646-8FABDCC850E5}"/>
              </a:ext>
            </a:extLst>
          </p:cNvPr>
          <p:cNvGraphicFramePr>
            <a:graphicFrameLocks noGrp="1"/>
          </p:cNvGraphicFramePr>
          <p:nvPr>
            <p:ph idx="1"/>
            <p:extLst>
              <p:ext uri="{D42A27DB-BD31-4B8C-83A1-F6EECF244321}">
                <p14:modId xmlns:p14="http://schemas.microsoft.com/office/powerpoint/2010/main" val="38462553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09909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284</Words>
  <Application>Microsoft Office PowerPoint</Application>
  <PresentationFormat>Широкоэкранный</PresentationFormat>
  <Paragraphs>31</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Разработка ГИС-программы «People count» для вычисления фактического количества проживающих в жилых домах</vt:lpstr>
      <vt:lpstr>Описание проблемы</vt:lpstr>
      <vt:lpstr>Описание программы</vt:lpstr>
      <vt:lpstr>Возможности программы </vt:lpstr>
      <vt:lpstr>Черновой вариант программы. Прототип</vt:lpstr>
      <vt:lpstr>таблицы</vt:lpstr>
      <vt:lpstr>Вычисление выгоды</vt:lpstr>
      <vt:lpstr>карта</vt:lpstr>
      <vt:lpstr>Сайт</vt:lpstr>
      <vt:lpstr>Мобильное приложение</vt:lpstr>
    </vt:vector>
  </TitlesOfParts>
  <Company>Arsenshmid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ГИС-программы «People count» для вычисления фактического количества проживающих в жилых домах</dc:title>
  <dc:creator>Арсен Никифоров</dc:creator>
  <cp:lastModifiedBy>Арсен Никифоров</cp:lastModifiedBy>
  <cp:revision>7</cp:revision>
  <dcterms:created xsi:type="dcterms:W3CDTF">2023-04-08T02:53:11Z</dcterms:created>
  <dcterms:modified xsi:type="dcterms:W3CDTF">2023-04-08T03:19:19Z</dcterms:modified>
</cp:coreProperties>
</file>