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18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18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5"/>
            <a:ext cx="77724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685800" y="2307128"/>
            <a:ext cx="77724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ru-RU" sz="3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 для дизайнера</a:t>
            </a:r>
            <a:endParaRPr b="1" sz="3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424125" y="3254250"/>
            <a:ext cx="82959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ru-RU" sz="22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Экспертиза дизайна</a:t>
            </a:r>
            <a:br>
              <a:rPr lang="ru-RU" sz="2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2200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685800" y="1046675"/>
            <a:ext cx="7772400" cy="3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Эта презентация предназначена для Оценки работы дизайнера.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Для объективной оценки необходимо загрузить </a:t>
            </a:r>
            <a:r>
              <a:rPr b="1"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скриншоты </a:t>
            </a: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своих выполненных работ с текстовым </a:t>
            </a:r>
            <a:r>
              <a:rPr b="1"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пояснением </a:t>
            </a: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(что было сделано дизайнером во время работы на хакатоне).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8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по возможности:</a:t>
            </a:r>
            <a:endParaRPr i="1" sz="1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Загружайте исходники дизайна и видео прототипа (демо).</a:t>
            </a:r>
            <a:endParaRPr sz="1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5"/>
          <p:cNvSpPr txBox="1"/>
          <p:nvPr>
            <p:ph type="ctrTitle"/>
          </p:nvPr>
        </p:nvSpPr>
        <p:spPr>
          <a:xfrm>
            <a:off x="685800" y="322950"/>
            <a:ext cx="77724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A51B"/>
              </a:buClr>
              <a:buSzPts val="2400"/>
              <a:buNone/>
            </a:pPr>
            <a:r>
              <a:rPr b="1" lang="ru-RU" sz="3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КРАТКАЯ ИНСТРУКЦИЯ</a:t>
            </a:r>
            <a:endParaRPr b="1" sz="3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ctrTitle"/>
          </p:nvPr>
        </p:nvSpPr>
        <p:spPr>
          <a:xfrm>
            <a:off x="311700" y="1785533"/>
            <a:ext cx="85206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600">
                <a:latin typeface="Montserrat"/>
                <a:ea typeface="Montserrat"/>
                <a:cs typeface="Montserrat"/>
                <a:sym typeface="Montserrat"/>
              </a:rPr>
              <a:t>Бриф на дизайн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311700" y="2615130"/>
            <a:ext cx="8520600" cy="21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Краткая информация проекта</a:t>
            </a:r>
            <a:b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Проблема, Целевая аудитория, Решение (продукт)</a:t>
            </a:r>
            <a:endParaRPr i="1" sz="24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Краткая информация о визуальной концепции </a:t>
            </a:r>
            <a:b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и дизайне прототипа</a:t>
            </a:r>
            <a:endParaRPr i="1" sz="24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ctrTitle"/>
          </p:nvPr>
        </p:nvSpPr>
        <p:spPr>
          <a:xfrm>
            <a:off x="311700" y="1785533"/>
            <a:ext cx="85206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ru-RU" sz="3600">
                <a:latin typeface="Montserrat"/>
                <a:ea typeface="Montserrat"/>
                <a:cs typeface="Montserrat"/>
                <a:sym typeface="Montserrat"/>
              </a:rPr>
              <a:t>Визуальная концепция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311700" y="2615130"/>
            <a:ext cx="8520600" cy="21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3200"/>
              <a:buNone/>
            </a:pP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Показать элементы фирменного стиля (Логотип, шрифты, цветовая гамма, иконки, узоры и стилеобразующие элементы).</a:t>
            </a:r>
            <a:endParaRPr i="1" sz="24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ctrTitle"/>
          </p:nvPr>
        </p:nvSpPr>
        <p:spPr>
          <a:xfrm>
            <a:off x="311700" y="1785533"/>
            <a:ext cx="85206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ru-RU" sz="3600">
                <a:latin typeface="Montserrat"/>
                <a:ea typeface="Montserrat"/>
                <a:cs typeface="Montserrat"/>
                <a:sym typeface="Montserrat"/>
              </a:rPr>
              <a:t>Дизайн прототипа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311700" y="2615130"/>
            <a:ext cx="85206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User flow (пользовательский путь) </a:t>
            </a:r>
            <a:endParaRPr i="1" sz="24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Скриншоты экранов и видео прототипа (демо)</a:t>
            </a:r>
            <a:endParaRPr i="1" sz="24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ctrTitle"/>
          </p:nvPr>
        </p:nvSpPr>
        <p:spPr>
          <a:xfrm>
            <a:off x="311700" y="1785533"/>
            <a:ext cx="85206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ru-RU" sz="3600">
                <a:latin typeface="Montserrat"/>
                <a:ea typeface="Montserrat"/>
                <a:cs typeface="Montserrat"/>
                <a:sym typeface="Montserrat"/>
              </a:rPr>
              <a:t>Дизайн презентации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9"/>
          <p:cNvSpPr txBox="1"/>
          <p:nvPr>
            <p:ph idx="1" type="subTitle"/>
          </p:nvPr>
        </p:nvSpPr>
        <p:spPr>
          <a:xfrm>
            <a:off x="311700" y="2615130"/>
            <a:ext cx="8520600" cy="19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Дизайн шаблона презентации </a:t>
            </a:r>
            <a:b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и основных слайдов </a:t>
            </a:r>
            <a:endParaRPr i="1" sz="24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ctrTitle"/>
          </p:nvPr>
        </p:nvSpPr>
        <p:spPr>
          <a:xfrm>
            <a:off x="311700" y="1785533"/>
            <a:ext cx="85206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ru-RU" sz="3600">
                <a:latin typeface="Montserrat"/>
                <a:ea typeface="Montserrat"/>
                <a:cs typeface="Montserrat"/>
                <a:sym typeface="Montserrat"/>
              </a:rPr>
              <a:t>ИНСТРУМЕНТЫ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0"/>
          <p:cNvSpPr txBox="1"/>
          <p:nvPr>
            <p:ph idx="1" type="subTitle"/>
          </p:nvPr>
        </p:nvSpPr>
        <p:spPr>
          <a:xfrm>
            <a:off x="311700" y="2615130"/>
            <a:ext cx="85206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Какими графическими программами, инструментами и сервисами пользовались при работе</a:t>
            </a:r>
            <a:endParaRPr i="1" sz="24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ctrTitle"/>
          </p:nvPr>
        </p:nvSpPr>
        <p:spPr>
          <a:xfrm>
            <a:off x="311700" y="1404533"/>
            <a:ext cx="85206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ru-RU" sz="3600">
                <a:latin typeface="Montserrat"/>
                <a:ea typeface="Montserrat"/>
                <a:cs typeface="Montserrat"/>
                <a:sym typeface="Montserrat"/>
              </a:rPr>
              <a:t>О СЕБЕ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1"/>
          <p:cNvSpPr txBox="1"/>
          <p:nvPr>
            <p:ph idx="1" type="subTitle"/>
          </p:nvPr>
        </p:nvSpPr>
        <p:spPr>
          <a:xfrm>
            <a:off x="311700" y="2234130"/>
            <a:ext cx="85206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Фото </a:t>
            </a:r>
            <a:endParaRPr i="1" sz="24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Краткая информация о себе </a:t>
            </a:r>
            <a:endParaRPr i="1" sz="24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Опыт работы и навыки.</a:t>
            </a:r>
            <a:endParaRPr i="1" sz="24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3200"/>
              <a:buNone/>
            </a:pPr>
            <a:r>
              <a:rPr i="1" lang="ru-RU" sz="24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Контактная информация для связи.</a:t>
            </a:r>
            <a:endParaRPr sz="24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