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18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18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404850" y="2307125"/>
            <a:ext cx="8334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 разработчика</a:t>
            </a:r>
            <a:endParaRPr b="1" sz="3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424125" y="3254250"/>
            <a:ext cx="82959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ru-RU" sz="22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Экспертиза разработки</a:t>
            </a:r>
            <a:br>
              <a:rPr lang="ru-RU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2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685800" y="1046675"/>
            <a:ext cx="77724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Эта презентация предназначена для Оценки работы разработчика.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объективной оценки необходимо загрузить </a:t>
            </a:r>
            <a:r>
              <a:rPr b="1"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скриншоты </a:t>
            </a: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своих выполненных работ с текстовым </a:t>
            </a:r>
            <a:r>
              <a:rPr b="1"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пояснением </a:t>
            </a: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(что было сделано разработчиком во время работы на хакатоне).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по возможности:</a:t>
            </a:r>
            <a:endParaRPr i="1" sz="1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Укажите ссылки на исходники кода (github и др.)</a:t>
            </a:r>
            <a:br>
              <a:rPr lang="ru-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Загружайте презентацию и видео прототипа (демо).</a:t>
            </a:r>
            <a:endParaRPr sz="1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5"/>
          <p:cNvSpPr txBox="1"/>
          <p:nvPr>
            <p:ph type="ctrTitle"/>
          </p:nvPr>
        </p:nvSpPr>
        <p:spPr>
          <a:xfrm>
            <a:off x="685800" y="322950"/>
            <a:ext cx="7772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A51B"/>
              </a:buClr>
              <a:buSzPts val="2400"/>
              <a:buNone/>
            </a:pPr>
            <a:r>
              <a:rPr b="1" lang="ru-RU" sz="3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ИНСТРУКЦИЯ</a:t>
            </a:r>
            <a:endParaRPr b="1" sz="3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ctrTitle"/>
          </p:nvPr>
        </p:nvSpPr>
        <p:spPr>
          <a:xfrm>
            <a:off x="311700" y="1785533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Бриф на разработку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311700" y="2615130"/>
            <a:ext cx="85206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информация проекта</a:t>
            </a:r>
            <a:b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Проблема, Целевая аудитория, Решение (продукт)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информация о прототипе </a:t>
            </a:r>
            <a:b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и его основном функционале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311700" y="1785533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ПРОТОТИП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311700" y="2615130"/>
            <a:ext cx="85206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Рассказать о прототипе и его функционале.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Принцип работы прототипа,</a:t>
            </a:r>
            <a:b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также показать в примерах.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ctrTitle"/>
          </p:nvPr>
        </p:nvSpPr>
        <p:spPr>
          <a:xfrm>
            <a:off x="311700" y="1785533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ИСХОДНЫЙ КОД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404850" y="2615125"/>
            <a:ext cx="83343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Указать ссылку на Исходный код </a:t>
            </a:r>
            <a:b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(github, хостинг и другие источники).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ctrTitle"/>
          </p:nvPr>
        </p:nvSpPr>
        <p:spPr>
          <a:xfrm>
            <a:off x="311700" y="1785533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ИНСТРУМЕНТЫ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311700" y="2615130"/>
            <a:ext cx="85206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Какой стек-технологий использовалось при разработке проекта (язык программирования, платформа, база-данных, фреймворки, инструменты и сервисы).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ctrTitle"/>
          </p:nvPr>
        </p:nvSpPr>
        <p:spPr>
          <a:xfrm>
            <a:off x="311700" y="1785533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О СЕБЕ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0"/>
          <p:cNvSpPr txBox="1"/>
          <p:nvPr>
            <p:ph idx="1" type="subTitle"/>
          </p:nvPr>
        </p:nvSpPr>
        <p:spPr>
          <a:xfrm>
            <a:off x="311700" y="2615130"/>
            <a:ext cx="85206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Фото 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информация о себе 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Опыт работы и навыки.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Контактная информация для связи.</a:t>
            </a:r>
            <a:endParaRPr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