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18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83cb3a1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1d83cb3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d83cb3a1a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1d83cb3a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d83cb3a1a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d83cb3a1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685800" y="2307128"/>
            <a:ext cx="77724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 ГИС-разработчика</a:t>
            </a:r>
            <a:endParaRPr b="1" sz="3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424125" y="3254250"/>
            <a:ext cx="82959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ru-RU" sz="22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Экспертиза ГИС</a:t>
            </a:r>
            <a:br>
              <a:rPr lang="ru-RU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685800" y="1046675"/>
            <a:ext cx="77724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Эта презентация предназначена для Оценки работы ГИС-разработчика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объективной оценки необходимо загрузить </a:t>
            </a:r>
            <a:r>
              <a:rPr b="1"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скриншоты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своих выполненных работ с текстовым </a:t>
            </a:r>
            <a:r>
              <a:rPr b="1"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пояснением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(что было сделано ГИС-разработчиком во время работы на хакатоне).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 возможности:</a:t>
            </a:r>
            <a:endParaRPr i="1" sz="1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Загружайте исходники геоданных и видео прототипа (демо).</a:t>
            </a:r>
            <a:endParaRPr sz="1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5"/>
          <p:cNvSpPr txBox="1"/>
          <p:nvPr>
            <p:ph type="ctrTitle"/>
          </p:nvPr>
        </p:nvSpPr>
        <p:spPr>
          <a:xfrm>
            <a:off x="685800" y="322950"/>
            <a:ext cx="7772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A51B"/>
              </a:buClr>
              <a:buSzPts val="2400"/>
              <a:buNone/>
            </a:pPr>
            <a:r>
              <a:rPr b="1" lang="ru-RU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ИНСТРУКЦИЯ</a:t>
            </a:r>
            <a:endParaRPr b="1" sz="3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311700" y="1799858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ГИС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311700" y="2615130"/>
            <a:ext cx="85206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Рассказать о организации ГИС-проекта и показать схему реализации .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Указать ссылку на геопортал или на облако с геоданными (geojson, shape-файлы, geotiff и др.).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311700" y="1799858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Функциональность 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311700" y="2615130"/>
            <a:ext cx="85206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Какие ГИС-инструменты анализа вы использовали  при работе. </a:t>
            </a:r>
            <a:b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Опишите и расскажите целесообразность.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311700" y="1799858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Проработанность</a:t>
            </a: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311700" y="2615130"/>
            <a:ext cx="85206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Какие векторные или растровые геоданные вы создали или базу геоданных (заполнили атрибутивную таблицу, например)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311700" y="1785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ИНСТРУМЕНТЫ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311700" y="2615130"/>
            <a:ext cx="85206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Какими ГИС программами, инструментами и геосервисами пользовались при работе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ctrTitle"/>
          </p:nvPr>
        </p:nvSpPr>
        <p:spPr>
          <a:xfrm>
            <a:off x="311700" y="1404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О СЕБЕ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0"/>
          <p:cNvSpPr txBox="1"/>
          <p:nvPr>
            <p:ph idx="1" type="subTitle"/>
          </p:nvPr>
        </p:nvSpPr>
        <p:spPr>
          <a:xfrm>
            <a:off x="311700" y="2234130"/>
            <a:ext cx="85206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Фото 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о себе 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Опыт работы и навыки.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Контактная информация для связи.</a:t>
            </a:r>
            <a:endParaRPr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