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fntdata" ContentType="application/x-fontdata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2.6-->
<p:presentation xmlns:r="http://schemas.openxmlformats.org/officeDocument/2006/relationships" xmlns:a="http://schemas.openxmlformats.org/drawingml/2006/main" xmlns:p="http://schemas.openxmlformats.org/presentationml/2006/main" embedTrueTypeFonts="1" saveSubsetFonts="1">
  <p:sldMasterIdLst>
    <p:sldMasterId id="2147483648" r:id="rId1"/>
    <p:sldMasterId id="2147483672" r:id="rId2"/>
    <p:sldMasterId id="2147483688" r:id="rId3"/>
    <p:sldMasterId id="2147483701" r:id="rId4"/>
    <p:sldMasterId id="2147483714" r:id="rId5"/>
    <p:sldMasterId id="2147483727" r:id="rId6"/>
  </p:sldMasterIdLst>
  <p:notesMasterIdLst>
    <p:notesMasterId r:id="rId7"/>
  </p:notesMasterIdLst>
  <p:sldIdLst>
    <p:sldId id="259" r:id="rId8"/>
    <p:sldId id="262" r:id="rId9"/>
    <p:sldId id="265" r:id="rId10"/>
    <p:sldId id="268" r:id="rId11"/>
    <p:sldId id="271" r:id="rId12"/>
    <p:sldId id="274" r:id="rId13"/>
    <p:sldId id="277" r:id="rId14"/>
    <p:sldId id="280" r:id="rId15"/>
    <p:sldId id="283" r:id="rId16"/>
    <p:sldId id="286" r:id="rId17"/>
    <p:sldId id="289" r:id="rId18"/>
    <p:sldId id="292" r:id="rId19"/>
    <p:sldId id="295" r:id="rId20"/>
    <p:sldId id="298" r:id="rId21"/>
    <p:sldId id="301" r:id="rId22"/>
    <p:sldId id="304" r:id="rId23"/>
    <p:sldId id="307" r:id="rId24"/>
    <p:sldId id="310" r:id="rId25"/>
    <p:sldId id="313" r:id="rId26"/>
    <p:sldId id="316" r:id="rId27"/>
    <p:sldId id="319" r:id="rId28"/>
    <p:sldId id="322" r:id="rId29"/>
    <p:sldId id="325" r:id="rId30"/>
    <p:sldId id="328" r:id="rId31"/>
    <p:sldId id="331" r:id="rId32"/>
    <p:sldId id="334" r:id="rId33"/>
    <p:sldId id="337" r:id="rId34"/>
    <p:sldId id="340" r:id="rId35"/>
    <p:sldId id="343" r:id="rId36"/>
    <p:sldId id="346" r:id="rId37"/>
    <p:sldId id="349" r:id="rId38"/>
    <p:sldId id="352" r:id="rId39"/>
    <p:sldId id="355" r:id="rId40"/>
    <p:sldId id="358" r:id="rId41"/>
    <p:sldId id="361" r:id="rId42"/>
    <p:sldId id="364" r:id="rId43"/>
    <p:sldId id="367" r:id="rId44"/>
  </p:sldIdLst>
  <p:sldSz cx="18288000" cy="10287000"/>
  <p:notesSz cx="6858000" cy="9144000"/>
  <p:embeddedFontLst>
    <p:embeddedFont>
      <p:font typeface="Montserrat"/>
      <p:regular r:id="rId46"/>
      <p:bold r:id="rId47"/>
      <p:italic r:id="rId48"/>
      <p:boldItalic r:id="rId49"/>
    </p:embeddedFont>
  </p:embeddedFontLst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3.xml" /><Relationship Id="rId11" Type="http://schemas.openxmlformats.org/officeDocument/2006/relationships/slide" Target="slides/slide4.xml" /><Relationship Id="rId12" Type="http://schemas.openxmlformats.org/officeDocument/2006/relationships/slide" Target="slides/slide5.xml" /><Relationship Id="rId13" Type="http://schemas.openxmlformats.org/officeDocument/2006/relationships/slide" Target="slides/slide6.xml" /><Relationship Id="rId14" Type="http://schemas.openxmlformats.org/officeDocument/2006/relationships/slide" Target="slides/slide7.xml" /><Relationship Id="rId15" Type="http://schemas.openxmlformats.org/officeDocument/2006/relationships/slide" Target="slides/slide8.xml" /><Relationship Id="rId16" Type="http://schemas.openxmlformats.org/officeDocument/2006/relationships/slide" Target="slides/slide9.xml" /><Relationship Id="rId17" Type="http://schemas.openxmlformats.org/officeDocument/2006/relationships/slide" Target="slides/slide10.xml" /><Relationship Id="rId18" Type="http://schemas.openxmlformats.org/officeDocument/2006/relationships/slide" Target="slides/slide11.xml" /><Relationship Id="rId19" Type="http://schemas.openxmlformats.org/officeDocument/2006/relationships/slide" Target="slides/slide12.xml" /><Relationship Id="rId2" Type="http://schemas.openxmlformats.org/officeDocument/2006/relationships/slideMaster" Target="slideMasters/slideMaster2.xml" /><Relationship Id="rId20" Type="http://schemas.openxmlformats.org/officeDocument/2006/relationships/slide" Target="slides/slide13.xml" /><Relationship Id="rId21" Type="http://schemas.openxmlformats.org/officeDocument/2006/relationships/slide" Target="slides/slide14.xml" /><Relationship Id="rId22" Type="http://schemas.openxmlformats.org/officeDocument/2006/relationships/slide" Target="slides/slide15.xml" /><Relationship Id="rId23" Type="http://schemas.openxmlformats.org/officeDocument/2006/relationships/slide" Target="slides/slide16.xml" /><Relationship Id="rId24" Type="http://schemas.openxmlformats.org/officeDocument/2006/relationships/slide" Target="slides/slide17.xml" /><Relationship Id="rId25" Type="http://schemas.openxmlformats.org/officeDocument/2006/relationships/slide" Target="slides/slide18.xml" /><Relationship Id="rId26" Type="http://schemas.openxmlformats.org/officeDocument/2006/relationships/slide" Target="slides/slide19.xml" /><Relationship Id="rId27" Type="http://schemas.openxmlformats.org/officeDocument/2006/relationships/slide" Target="slides/slide20.xml" /><Relationship Id="rId28" Type="http://schemas.openxmlformats.org/officeDocument/2006/relationships/slide" Target="slides/slide21.xml" /><Relationship Id="rId29" Type="http://schemas.openxmlformats.org/officeDocument/2006/relationships/slide" Target="slides/slide22.xml" /><Relationship Id="rId3" Type="http://schemas.openxmlformats.org/officeDocument/2006/relationships/slideMaster" Target="slideMasters/slideMaster3.xml" /><Relationship Id="rId30" Type="http://schemas.openxmlformats.org/officeDocument/2006/relationships/slide" Target="slides/slide23.xml" /><Relationship Id="rId31" Type="http://schemas.openxmlformats.org/officeDocument/2006/relationships/slide" Target="slides/slide24.xml" /><Relationship Id="rId32" Type="http://schemas.openxmlformats.org/officeDocument/2006/relationships/slide" Target="slides/slide25.xml" /><Relationship Id="rId33" Type="http://schemas.openxmlformats.org/officeDocument/2006/relationships/slide" Target="slides/slide26.xml" /><Relationship Id="rId34" Type="http://schemas.openxmlformats.org/officeDocument/2006/relationships/slide" Target="slides/slide27.xml" /><Relationship Id="rId35" Type="http://schemas.openxmlformats.org/officeDocument/2006/relationships/slide" Target="slides/slide28.xml" /><Relationship Id="rId36" Type="http://schemas.openxmlformats.org/officeDocument/2006/relationships/slide" Target="slides/slide29.xml" /><Relationship Id="rId37" Type="http://schemas.openxmlformats.org/officeDocument/2006/relationships/slide" Target="slides/slide30.xml" /><Relationship Id="rId38" Type="http://schemas.openxmlformats.org/officeDocument/2006/relationships/slide" Target="slides/slide31.xml" /><Relationship Id="rId39" Type="http://schemas.openxmlformats.org/officeDocument/2006/relationships/slide" Target="slides/slide32.xml" /><Relationship Id="rId4" Type="http://schemas.openxmlformats.org/officeDocument/2006/relationships/slideMaster" Target="slideMasters/slideMaster4.xml" /><Relationship Id="rId40" Type="http://schemas.openxmlformats.org/officeDocument/2006/relationships/slide" Target="slides/slide33.xml" /><Relationship Id="rId41" Type="http://schemas.openxmlformats.org/officeDocument/2006/relationships/slide" Target="slides/slide34.xml" /><Relationship Id="rId42" Type="http://schemas.openxmlformats.org/officeDocument/2006/relationships/slide" Target="slides/slide35.xml" /><Relationship Id="rId43" Type="http://schemas.openxmlformats.org/officeDocument/2006/relationships/slide" Target="slides/slide36.xml" /><Relationship Id="rId44" Type="http://schemas.openxmlformats.org/officeDocument/2006/relationships/slide" Target="slides/slide37.xml" /><Relationship Id="rId45" Type="http://schemas.openxmlformats.org/officeDocument/2006/relationships/tags" Target="tags/tag1.xml" /><Relationship Id="rId46" Type="http://schemas.openxmlformats.org/officeDocument/2006/relationships/font" Target="fonts/font1.fntdata" /><Relationship Id="rId47" Type="http://schemas.openxmlformats.org/officeDocument/2006/relationships/font" Target="fonts/font2.fntdata" /><Relationship Id="rId48" Type="http://schemas.openxmlformats.org/officeDocument/2006/relationships/font" Target="fonts/font3.fntdata" /><Relationship Id="rId49" Type="http://schemas.openxmlformats.org/officeDocument/2006/relationships/font" Target="fonts/font4.fntdata" /><Relationship Id="rId5" Type="http://schemas.openxmlformats.org/officeDocument/2006/relationships/slideMaster" Target="slideMasters/slideMaster5.xml" /><Relationship Id="rId50" Type="http://schemas.openxmlformats.org/officeDocument/2006/relationships/presProps" Target="presProps.xml" /><Relationship Id="rId51" Type="http://schemas.openxmlformats.org/officeDocument/2006/relationships/viewProps" Target="viewProps.xml" /><Relationship Id="rId52" Type="http://schemas.openxmlformats.org/officeDocument/2006/relationships/theme" Target="theme/theme1.xml" /><Relationship Id="rId53" Type="http://schemas.openxmlformats.org/officeDocument/2006/relationships/tableStyles" Target="tableStyles.xml" /><Relationship Id="rId6" Type="http://schemas.openxmlformats.org/officeDocument/2006/relationships/slideMaster" Target="slideMasters/slideMaster6.xml" /><Relationship Id="rId7" Type="http://schemas.openxmlformats.org/officeDocument/2006/relationships/notesMaster" Target="notesMasters/notesMaster1.xml" /><Relationship Id="rId8" Type="http://schemas.openxmlformats.org/officeDocument/2006/relationships/slide" Target="slides/slide1.xml" /><Relationship Id="rId9" Type="http://schemas.openxmlformats.org/officeDocument/2006/relationships/slide" Target="slides/slide2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7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85" y="685800"/>
            <a:ext cx="60963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0.xml" /><Relationship Id="rId2" Type="http://schemas.openxmlformats.org/officeDocument/2006/relationships/notesMaster" Target="../notesMasters/notesMaster1.xml" /></Relationships>
</file>

<file path=ppt/notesSlides/_rels/notesSlide1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1.xml" /><Relationship Id="rId2" Type="http://schemas.openxmlformats.org/officeDocument/2006/relationships/notesMaster" Target="../notesMasters/notesMaster1.xml" /></Relationships>
</file>

<file path=ppt/notesSlides/_rels/notesSlide1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2.xml" /><Relationship Id="rId2" Type="http://schemas.openxmlformats.org/officeDocument/2006/relationships/notesMaster" Target="../notesMasters/notesMaster1.xml" /></Relationships>
</file>

<file path=ppt/notesSlides/_rels/notesSlide1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3.xml" /><Relationship Id="rId2" Type="http://schemas.openxmlformats.org/officeDocument/2006/relationships/notesMaster" Target="../notesMasters/notesMaster1.xml" /></Relationships>
</file>

<file path=ppt/notesSlides/_rels/notesSlide1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4.xml" /><Relationship Id="rId2" Type="http://schemas.openxmlformats.org/officeDocument/2006/relationships/notesMaster" Target="../notesMasters/notesMaster1.xml" /></Relationships>
</file>

<file path=ppt/notesSlides/_rels/notesSlide1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5.xml" /><Relationship Id="rId2" Type="http://schemas.openxmlformats.org/officeDocument/2006/relationships/notesMaster" Target="../notesMasters/notesMaster1.xml" /></Relationships>
</file>

<file path=ppt/notesSlides/_rels/notesSlide1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6.xml" /><Relationship Id="rId2" Type="http://schemas.openxmlformats.org/officeDocument/2006/relationships/notesMaster" Target="../notesMasters/notesMaster1.xml" /></Relationships>
</file>

<file path=ppt/notesSlides/_rels/notesSlide1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7.xml" /><Relationship Id="rId2" Type="http://schemas.openxmlformats.org/officeDocument/2006/relationships/notesMaster" Target="../notesMasters/notesMaster1.xml" /></Relationships>
</file>

<file path=ppt/notesSlides/_rels/notesSlide1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8.xml" /><Relationship Id="rId2" Type="http://schemas.openxmlformats.org/officeDocument/2006/relationships/notesMaster" Target="../notesMasters/notesMaster1.xml" /></Relationships>
</file>

<file path=ppt/notesSlides/_rels/notesSlide1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9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_rels/notesSlide2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0.xml" /><Relationship Id="rId2" Type="http://schemas.openxmlformats.org/officeDocument/2006/relationships/notesMaster" Target="../notesMasters/notesMaster1.xml" /></Relationships>
</file>

<file path=ppt/notesSlides/_rels/notesSlide2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1.xml" /><Relationship Id="rId2" Type="http://schemas.openxmlformats.org/officeDocument/2006/relationships/notesMaster" Target="../notesMasters/notesMaster1.xml" /></Relationships>
</file>

<file path=ppt/notesSlides/_rels/notesSlide2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2.xml" /><Relationship Id="rId2" Type="http://schemas.openxmlformats.org/officeDocument/2006/relationships/notesMaster" Target="../notesMasters/notesMaster1.xml" /></Relationships>
</file>

<file path=ppt/notesSlides/_rels/notesSlide2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3.xml" /><Relationship Id="rId2" Type="http://schemas.openxmlformats.org/officeDocument/2006/relationships/notesMaster" Target="../notesMasters/notesMaster1.xml" /></Relationships>
</file>

<file path=ppt/notesSlides/_rels/notesSlide2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4.xml" /><Relationship Id="rId2" Type="http://schemas.openxmlformats.org/officeDocument/2006/relationships/notesMaster" Target="../notesMasters/notesMaster1.xml" /></Relationships>
</file>

<file path=ppt/notesSlides/_rels/notesSlide2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5.xml" /><Relationship Id="rId2" Type="http://schemas.openxmlformats.org/officeDocument/2006/relationships/notesMaster" Target="../notesMasters/notesMaster1.xml" /></Relationships>
</file>

<file path=ppt/notesSlides/_rels/notesSlide2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6.xml" /><Relationship Id="rId2" Type="http://schemas.openxmlformats.org/officeDocument/2006/relationships/notesMaster" Target="../notesMasters/notesMaster1.xml" /></Relationships>
</file>

<file path=ppt/notesSlides/_rels/notesSlide2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7.xml" /><Relationship Id="rId2" Type="http://schemas.openxmlformats.org/officeDocument/2006/relationships/notesMaster" Target="../notesMasters/notesMaster1.xml" /></Relationships>
</file>

<file path=ppt/notesSlides/_rels/notesSlide2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8.xml" /><Relationship Id="rId2" Type="http://schemas.openxmlformats.org/officeDocument/2006/relationships/notesMaster" Target="../notesMasters/notesMaster1.xml" /></Relationships>
</file>

<file path=ppt/notesSlides/_rels/notesSlide2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9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3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0.xml" /><Relationship Id="rId2" Type="http://schemas.openxmlformats.org/officeDocument/2006/relationships/notesMaster" Target="../notesMasters/notesMaster1.xml" /></Relationships>
</file>

<file path=ppt/notesSlides/_rels/notesSlide3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1.xml" /><Relationship Id="rId2" Type="http://schemas.openxmlformats.org/officeDocument/2006/relationships/notesMaster" Target="../notesMasters/notesMaster1.xml" /></Relationships>
</file>

<file path=ppt/notesSlides/_rels/notesSlide3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2.xml" /><Relationship Id="rId2" Type="http://schemas.openxmlformats.org/officeDocument/2006/relationships/notesMaster" Target="../notesMasters/notesMaster1.xml" /></Relationships>
</file>

<file path=ppt/notesSlides/_rels/notesSlide3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3.xml" /><Relationship Id="rId2" Type="http://schemas.openxmlformats.org/officeDocument/2006/relationships/notesMaster" Target="../notesMasters/notesMaster1.xml" /></Relationships>
</file>

<file path=ppt/notesSlides/_rels/notesSlide3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4.xml" /><Relationship Id="rId2" Type="http://schemas.openxmlformats.org/officeDocument/2006/relationships/notesMaster" Target="../notesMasters/notesMaster1.xml" /></Relationships>
</file>

<file path=ppt/notesSlides/_rels/notesSlide3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5.xml" /><Relationship Id="rId2" Type="http://schemas.openxmlformats.org/officeDocument/2006/relationships/notesMaster" Target="../notesMasters/notesMaster1.xml" /></Relationships>
</file>

<file path=ppt/notesSlides/_rels/notesSlide3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6.xml" /><Relationship Id="rId2" Type="http://schemas.openxmlformats.org/officeDocument/2006/relationships/notesMaster" Target="../notesMasters/notesMaster1.xml" /></Relationships>
</file>

<file path=ppt/notesSlides/_rels/notesSlide3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7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>
    <p:spTree>
      <p:nvGrpSpPr>
        <p:cNvPr id="145" name="Shape 145"/>
        <p:cNvGrpSpPr/>
        <p:nvPr/>
      </p:nvGrpSpPr>
      <p:grpSpPr>
        <a:xfrm>
          <a:off x="0" y="0"/>
          <a:ext cx="0" cy="0"/>
        </a:xfrm>
      </p:grpSpPr>
      <p:sp>
        <p:nvSpPr>
          <p:cNvPr id="146" name="Google Shape;146;p1:notes"/>
          <p:cNvSpPr/>
          <p:nvPr>
            <p:ph type="sldImg" idx="2"/>
          </p:nvPr>
        </p:nvSpPr>
        <p:spPr>
          <a:xfrm>
            <a:off x="381185" y="685800"/>
            <a:ext cx="60963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>
    <p:spTree>
      <p:nvGrpSpPr>
        <p:cNvPr id="202" name="Shape 202"/>
        <p:cNvGrpSpPr/>
        <p:nvPr/>
      </p:nvGrpSpPr>
      <p:grpSpPr>
        <a:xfrm>
          <a:off x="0" y="0"/>
          <a:ext cx="0" cy="0"/>
        </a:xfrm>
      </p:grpSpPr>
      <p:sp>
        <p:nvSpPr>
          <p:cNvPr id="203" name="Google Shape;203;p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>
    <p:spTree>
      <p:nvGrpSpPr>
        <p:cNvPr id="208" name="Shape 208"/>
        <p:cNvGrpSpPr/>
        <p:nvPr/>
      </p:nvGrpSpPr>
      <p:grpSpPr>
        <a:xfrm>
          <a:off x="0" y="0"/>
          <a:ext cx="0" cy="0"/>
        </a:xfrm>
      </p:grpSpPr>
      <p:sp>
        <p:nvSpPr>
          <p:cNvPr id="209" name="Google Shape;209;p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210" name="Google Shape;210;p11:notes"/>
          <p:cNvSpPr/>
          <p:nvPr>
            <p:ph type="sldImg" idx="2"/>
          </p:nvPr>
        </p:nvSpPr>
        <p:spPr>
          <a:xfrm>
            <a:off x="381186" y="685800"/>
            <a:ext cx="60963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>
    <p:spTree>
      <p:nvGrpSpPr>
        <p:cNvPr id="214" name="Shape 214"/>
        <p:cNvGrpSpPr/>
        <p:nvPr/>
      </p:nvGrpSpPr>
      <p:grpSpPr>
        <a:xfrm>
          <a:off x="0" y="0"/>
          <a:ext cx="0" cy="0"/>
        </a:xfrm>
      </p:grpSpPr>
      <p:sp>
        <p:nvSpPr>
          <p:cNvPr id="215" name="Google Shape;215;p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216" name="Google Shape;216;p12:notes"/>
          <p:cNvSpPr/>
          <p:nvPr>
            <p:ph type="sldImg" idx="2"/>
          </p:nvPr>
        </p:nvSpPr>
        <p:spPr>
          <a:xfrm>
            <a:off x="381186" y="685800"/>
            <a:ext cx="60963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>
    <p:spTree>
      <p:nvGrpSpPr>
        <p:cNvPr id="220" name="Shape 220"/>
        <p:cNvGrpSpPr/>
        <p:nvPr/>
      </p:nvGrpSpPr>
      <p:grpSpPr>
        <a:xfrm>
          <a:off x="0" y="0"/>
          <a:ext cx="0" cy="0"/>
        </a:xfrm>
      </p:grpSpPr>
      <p:sp>
        <p:nvSpPr>
          <p:cNvPr id="221" name="Google Shape;221;p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222" name="Google Shape;222;p13:notes"/>
          <p:cNvSpPr/>
          <p:nvPr>
            <p:ph type="sldImg" idx="2"/>
          </p:nvPr>
        </p:nvSpPr>
        <p:spPr>
          <a:xfrm>
            <a:off x="381186" y="685800"/>
            <a:ext cx="60963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>
    <p:spTree>
      <p:nvGrpSpPr>
        <p:cNvPr id="226" name="Shape 226"/>
        <p:cNvGrpSpPr/>
        <p:nvPr/>
      </p:nvGrpSpPr>
      <p:grpSpPr>
        <a:xfrm>
          <a:off x="0" y="0"/>
          <a:ext cx="0" cy="0"/>
        </a:xfrm>
      </p:grpSpPr>
      <p:sp>
        <p:nvSpPr>
          <p:cNvPr id="227" name="Google Shape;227;p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>
    <p:spTree>
      <p:nvGrpSpPr>
        <p:cNvPr id="232" name="Shape 232"/>
        <p:cNvGrpSpPr/>
        <p:nvPr/>
      </p:nvGrpSpPr>
      <p:grpSpPr>
        <a:xfrm>
          <a:off x="0" y="0"/>
          <a:ext cx="0" cy="0"/>
        </a:xfrm>
      </p:grpSpPr>
      <p:sp>
        <p:nvSpPr>
          <p:cNvPr id="233" name="Google Shape;233;p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>
    <p:spTree>
      <p:nvGrpSpPr>
        <p:cNvPr id="84" name="Shape 84"/>
        <p:cNvGrpSpPr/>
        <p:nvPr/>
      </p:nvGrpSpPr>
      <p:grpSpPr>
        <a:xfrm>
          <a:off x="0" y="0"/>
          <a:ext cx="0" cy="0"/>
        </a:xfrm>
      </p:grpSpPr>
      <p:sp>
        <p:nvSpPr>
          <p:cNvPr id="85" name="Google Shape;85;p1:notes"/>
          <p:cNvSpPr/>
          <p:nvPr>
            <p:ph type="sldImg" idx="2"/>
          </p:nvPr>
        </p:nvSpPr>
        <p:spPr>
          <a:xfrm>
            <a:off x="381185" y="685800"/>
            <a:ext cx="60963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>
    <p:spTree>
      <p:nvGrpSpPr>
        <p:cNvPr id="90" name="Shape 90"/>
        <p:cNvGrpSpPr/>
        <p:nvPr/>
      </p:nvGrpSpPr>
      <p:grpSpPr>
        <a:xfrm>
          <a:off x="0" y="0"/>
          <a:ext cx="0" cy="0"/>
        </a:xfrm>
      </p:grpSpPr>
      <p:sp>
        <p:nvSpPr>
          <p:cNvPr id="91" name="Google Shape;91;p2:notes"/>
          <p:cNvSpPr/>
          <p:nvPr>
            <p:ph type="sldImg" idx="2"/>
          </p:nvPr>
        </p:nvSpPr>
        <p:spPr>
          <a:xfrm>
            <a:off x="762000" y="1371600"/>
            <a:ext cx="12192000" cy="6858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>
    <p:spTree>
      <p:nvGrpSpPr>
        <p:cNvPr id="96" name="Shape 96"/>
        <p:cNvGrpSpPr/>
        <p:nvPr/>
      </p:nvGrpSpPr>
      <p:grpSpPr>
        <a:xfrm>
          <a:off x="0" y="0"/>
          <a:ext cx="0" cy="0"/>
        </a:xfrm>
      </p:grpSpPr>
      <p:sp>
        <p:nvSpPr>
          <p:cNvPr id="97" name="Google Shape;97;p3:notes"/>
          <p:cNvSpPr/>
          <p:nvPr>
            <p:ph type="sldImg" idx="2"/>
          </p:nvPr>
        </p:nvSpPr>
        <p:spPr>
          <a:xfrm>
            <a:off x="381185" y="685800"/>
            <a:ext cx="60963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>
    <p:spTree>
      <p:nvGrpSpPr>
        <p:cNvPr id="102" name="Shape 102"/>
        <p:cNvGrpSpPr/>
        <p:nvPr/>
      </p:nvGrpSpPr>
      <p:grpSpPr>
        <a:xfrm>
          <a:off x="0" y="0"/>
          <a:ext cx="0" cy="0"/>
        </a:xfrm>
      </p:grpSpPr>
      <p:sp>
        <p:nvSpPr>
          <p:cNvPr id="103" name="Google Shape;103;p4:notes"/>
          <p:cNvSpPr/>
          <p:nvPr>
            <p:ph type="sldImg" idx="2"/>
          </p:nvPr>
        </p:nvSpPr>
        <p:spPr>
          <a:xfrm>
            <a:off x="762600" y="1371600"/>
            <a:ext cx="12192000" cy="6858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>
    <p:spTree>
      <p:nvGrpSpPr>
        <p:cNvPr id="151" name="Shape 151"/>
        <p:cNvGrpSpPr/>
        <p:nvPr/>
      </p:nvGrpSpPr>
      <p:grpSpPr>
        <a:xfrm>
          <a:off x="0" y="0"/>
          <a:ext cx="0" cy="0"/>
        </a:xfrm>
      </p:grpSpPr>
      <p:sp>
        <p:nvSpPr>
          <p:cNvPr id="152" name="Google Shape;152;p2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>
    <p:spTree>
      <p:nvGrpSpPr>
        <p:cNvPr id="108" name="Shape 108"/>
        <p:cNvGrpSpPr/>
        <p:nvPr/>
      </p:nvGrpSpPr>
      <p:grpSpPr>
        <a:xfrm>
          <a:off x="0" y="0"/>
          <a:ext cx="0" cy="0"/>
        </a:xfrm>
      </p:grpSpPr>
      <p:sp>
        <p:nvSpPr>
          <p:cNvPr id="109" name="Google Shape;109;p5:notes"/>
          <p:cNvSpPr/>
          <p:nvPr>
            <p:ph type="sldImg" idx="2"/>
          </p:nvPr>
        </p:nvSpPr>
        <p:spPr>
          <a:xfrm>
            <a:off x="762600" y="1371600"/>
            <a:ext cx="12192000" cy="6858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>
    <p:spTree>
      <p:nvGrpSpPr>
        <p:cNvPr id="114" name="Shape 114"/>
        <p:cNvGrpSpPr/>
        <p:nvPr/>
      </p:nvGrpSpPr>
      <p:grpSpPr>
        <a:xfrm>
          <a:off x="0" y="0"/>
          <a:ext cx="0" cy="0"/>
        </a:xfrm>
      </p:grpSpPr>
      <p:sp>
        <p:nvSpPr>
          <p:cNvPr id="115" name="Google Shape;115;p6:notes"/>
          <p:cNvSpPr/>
          <p:nvPr>
            <p:ph type="sldImg" idx="2"/>
          </p:nvPr>
        </p:nvSpPr>
        <p:spPr>
          <a:xfrm>
            <a:off x="762600" y="1371600"/>
            <a:ext cx="12192000" cy="6858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>
    <p:spTree>
      <p:nvGrpSpPr>
        <p:cNvPr id="120" name="Shape 120"/>
        <p:cNvGrpSpPr/>
        <p:nvPr/>
      </p:nvGrpSpPr>
      <p:grpSpPr>
        <a:xfrm>
          <a:off x="0" y="0"/>
          <a:ext cx="0" cy="0"/>
        </a:xfrm>
      </p:grpSpPr>
      <p:sp>
        <p:nvSpPr>
          <p:cNvPr id="121" name="Google Shape;121;p7:notes"/>
          <p:cNvSpPr/>
          <p:nvPr>
            <p:ph type="sldImg" idx="2"/>
          </p:nvPr>
        </p:nvSpPr>
        <p:spPr>
          <a:xfrm>
            <a:off x="762600" y="1371600"/>
            <a:ext cx="12192000" cy="6858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>
    <p:spTree>
      <p:nvGrpSpPr>
        <p:cNvPr id="126" name="Shape 126"/>
        <p:cNvGrpSpPr/>
        <p:nvPr/>
      </p:nvGrpSpPr>
      <p:grpSpPr>
        <a:xfrm>
          <a:off x="0" y="0"/>
          <a:ext cx="0" cy="0"/>
        </a:xfrm>
      </p:grpSpPr>
      <p:sp>
        <p:nvSpPr>
          <p:cNvPr id="127" name="Google Shape;127;p8:notes"/>
          <p:cNvSpPr/>
          <p:nvPr>
            <p:ph type="sldImg" idx="2"/>
          </p:nvPr>
        </p:nvSpPr>
        <p:spPr>
          <a:xfrm>
            <a:off x="762600" y="1371600"/>
            <a:ext cx="12192000" cy="6858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>
    <p:spTree>
      <p:nvGrpSpPr>
        <p:cNvPr id="84" name="Shape 84"/>
        <p:cNvGrpSpPr/>
        <p:nvPr/>
      </p:nvGrpSpPr>
      <p:grpSpPr>
        <a:xfrm>
          <a:off x="0" y="0"/>
          <a:ext cx="0" cy="0"/>
        </a:xfrm>
      </p:grpSpPr>
      <p:sp>
        <p:nvSpPr>
          <p:cNvPr id="85" name="Google Shape;85;p1:notes"/>
          <p:cNvSpPr/>
          <p:nvPr>
            <p:ph type="sldImg" idx="2"/>
          </p:nvPr>
        </p:nvSpPr>
        <p:spPr>
          <a:xfrm>
            <a:off x="381185" y="685800"/>
            <a:ext cx="60963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>
    <p:spTree>
      <p:nvGrpSpPr>
        <p:cNvPr id="90" name="Shape 90"/>
        <p:cNvGrpSpPr/>
        <p:nvPr/>
      </p:nvGrpSpPr>
      <p:grpSpPr>
        <a:xfrm>
          <a:off x="0" y="0"/>
          <a:ext cx="0" cy="0"/>
        </a:xfrm>
      </p:grpSpPr>
      <p:sp>
        <p:nvSpPr>
          <p:cNvPr id="91" name="Google Shape;91;p2:notes"/>
          <p:cNvSpPr/>
          <p:nvPr>
            <p:ph type="sldImg" idx="2"/>
          </p:nvPr>
        </p:nvSpPr>
        <p:spPr>
          <a:xfrm>
            <a:off x="762000" y="1371600"/>
            <a:ext cx="12192000" cy="6858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>
    <p:spTree>
      <p:nvGrpSpPr>
        <p:cNvPr id="96" name="Shape 96"/>
        <p:cNvGrpSpPr/>
        <p:nvPr/>
      </p:nvGrpSpPr>
      <p:grpSpPr>
        <a:xfrm>
          <a:off x="0" y="0"/>
          <a:ext cx="0" cy="0"/>
        </a:xfrm>
      </p:grpSpPr>
      <p:sp>
        <p:nvSpPr>
          <p:cNvPr id="97" name="Google Shape;97;p3:notes"/>
          <p:cNvSpPr/>
          <p:nvPr>
            <p:ph type="sldImg" idx="2"/>
          </p:nvPr>
        </p:nvSpPr>
        <p:spPr>
          <a:xfrm>
            <a:off x="381185" y="685800"/>
            <a:ext cx="60963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>
    <p:spTree>
      <p:nvGrpSpPr>
        <p:cNvPr id="102" name="Shape 102"/>
        <p:cNvGrpSpPr/>
        <p:nvPr/>
      </p:nvGrpSpPr>
      <p:grpSpPr>
        <a:xfrm>
          <a:off x="0" y="0"/>
          <a:ext cx="0" cy="0"/>
        </a:xfrm>
      </p:grpSpPr>
      <p:sp>
        <p:nvSpPr>
          <p:cNvPr id="103" name="Google Shape;103;p4:notes"/>
          <p:cNvSpPr/>
          <p:nvPr>
            <p:ph type="sldImg" idx="2"/>
          </p:nvPr>
        </p:nvSpPr>
        <p:spPr>
          <a:xfrm>
            <a:off x="762600" y="1371600"/>
            <a:ext cx="12192000" cy="6858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>
    <p:spTree>
      <p:nvGrpSpPr>
        <p:cNvPr id="108" name="Shape 108"/>
        <p:cNvGrpSpPr/>
        <p:nvPr/>
      </p:nvGrpSpPr>
      <p:grpSpPr>
        <a:xfrm>
          <a:off x="0" y="0"/>
          <a:ext cx="0" cy="0"/>
        </a:xfrm>
      </p:grpSpPr>
      <p:sp>
        <p:nvSpPr>
          <p:cNvPr id="109" name="Google Shape;109;p5:notes"/>
          <p:cNvSpPr/>
          <p:nvPr>
            <p:ph type="sldImg" idx="2"/>
          </p:nvPr>
        </p:nvSpPr>
        <p:spPr>
          <a:xfrm>
            <a:off x="762600" y="1371600"/>
            <a:ext cx="12192000" cy="6858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>
    <p:spTree>
      <p:nvGrpSpPr>
        <p:cNvPr id="114" name="Shape 114"/>
        <p:cNvGrpSpPr/>
        <p:nvPr/>
      </p:nvGrpSpPr>
      <p:grpSpPr>
        <a:xfrm>
          <a:off x="0" y="0"/>
          <a:ext cx="0" cy="0"/>
        </a:xfrm>
      </p:grpSpPr>
      <p:sp>
        <p:nvSpPr>
          <p:cNvPr id="115" name="Google Shape;115;p6:notes"/>
          <p:cNvSpPr/>
          <p:nvPr>
            <p:ph type="sldImg" idx="2"/>
          </p:nvPr>
        </p:nvSpPr>
        <p:spPr>
          <a:xfrm>
            <a:off x="762600" y="1371600"/>
            <a:ext cx="12192000" cy="6858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>
    <p:spTree>
      <p:nvGrpSpPr>
        <p:cNvPr id="157" name="Shape 157"/>
        <p:cNvGrpSpPr/>
        <p:nvPr/>
      </p:nvGrpSpPr>
      <p:grpSpPr>
        <a:xfrm>
          <a:off x="0" y="0"/>
          <a:ext cx="0" cy="0"/>
        </a:xfrm>
      </p:grpSpPr>
      <p:sp>
        <p:nvSpPr>
          <p:cNvPr id="158" name="Google Shape;158;p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>
    <p:spTree>
      <p:nvGrpSpPr>
        <p:cNvPr id="120" name="Shape 120"/>
        <p:cNvGrpSpPr/>
        <p:nvPr/>
      </p:nvGrpSpPr>
      <p:grpSpPr>
        <a:xfrm>
          <a:off x="0" y="0"/>
          <a:ext cx="0" cy="0"/>
        </a:xfrm>
      </p:grpSpPr>
      <p:sp>
        <p:nvSpPr>
          <p:cNvPr id="121" name="Google Shape;121;p7:notes"/>
          <p:cNvSpPr/>
          <p:nvPr>
            <p:ph type="sldImg" idx="2"/>
          </p:nvPr>
        </p:nvSpPr>
        <p:spPr>
          <a:xfrm>
            <a:off x="762600" y="1371600"/>
            <a:ext cx="12192000" cy="6858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>
    <p:spTree>
      <p:nvGrpSpPr>
        <p:cNvPr id="84" name="Shape 84"/>
        <p:cNvGrpSpPr/>
        <p:nvPr/>
      </p:nvGrpSpPr>
      <p:grpSpPr>
        <a:xfrm>
          <a:off x="0" y="0"/>
          <a:ext cx="0" cy="0"/>
        </a:xfrm>
      </p:grpSpPr>
      <p:sp>
        <p:nvSpPr>
          <p:cNvPr id="85" name="Google Shape;85;p1:notes"/>
          <p:cNvSpPr/>
          <p:nvPr>
            <p:ph type="sldImg" idx="2"/>
          </p:nvPr>
        </p:nvSpPr>
        <p:spPr>
          <a:xfrm>
            <a:off x="381185" y="685800"/>
            <a:ext cx="60963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>
    <p:spTree>
      <p:nvGrpSpPr>
        <p:cNvPr id="90" name="Shape 90"/>
        <p:cNvGrpSpPr/>
        <p:nvPr/>
      </p:nvGrpSpPr>
      <p:grpSpPr>
        <a:xfrm>
          <a:off x="0" y="0"/>
          <a:ext cx="0" cy="0"/>
        </a:xfrm>
      </p:grpSpPr>
      <p:sp>
        <p:nvSpPr>
          <p:cNvPr id="91" name="Google Shape;91;p2:notes"/>
          <p:cNvSpPr/>
          <p:nvPr>
            <p:ph type="sldImg" idx="2"/>
          </p:nvPr>
        </p:nvSpPr>
        <p:spPr>
          <a:xfrm>
            <a:off x="762000" y="1371600"/>
            <a:ext cx="12192000" cy="6858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>
    <p:spTree>
      <p:nvGrpSpPr>
        <p:cNvPr id="96" name="Shape 96"/>
        <p:cNvGrpSpPr/>
        <p:nvPr/>
      </p:nvGrpSpPr>
      <p:grpSpPr>
        <a:xfrm>
          <a:off x="0" y="0"/>
          <a:ext cx="0" cy="0"/>
        </a:xfrm>
      </p:grpSpPr>
      <p:sp>
        <p:nvSpPr>
          <p:cNvPr id="97" name="Google Shape;97;g11d83cb3a1a_0_0:notes"/>
          <p:cNvSpPr/>
          <p:nvPr>
            <p:ph type="sldImg" idx="2"/>
          </p:nvPr>
        </p:nvSpPr>
        <p:spPr>
          <a:xfrm>
            <a:off x="762000" y="1371600"/>
            <a:ext cx="12192000" cy="6858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11d83cb3a1a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>
    <p:spTree>
      <p:nvGrpSpPr>
        <p:cNvPr id="102" name="Shape 102"/>
        <p:cNvGrpSpPr/>
        <p:nvPr/>
      </p:nvGrpSpPr>
      <p:grpSpPr>
        <a:xfrm>
          <a:off x="0" y="0"/>
          <a:ext cx="0" cy="0"/>
        </a:xfrm>
      </p:grpSpPr>
      <p:sp>
        <p:nvSpPr>
          <p:cNvPr id="103" name="Google Shape;103;g11d83cb3a1a_1_0:notes"/>
          <p:cNvSpPr/>
          <p:nvPr>
            <p:ph type="sldImg" idx="2"/>
          </p:nvPr>
        </p:nvSpPr>
        <p:spPr>
          <a:xfrm>
            <a:off x="762000" y="1371600"/>
            <a:ext cx="12192000" cy="6858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1d83cb3a1a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>
    <p:spTree>
      <p:nvGrpSpPr>
        <p:cNvPr id="108" name="Shape 108"/>
        <p:cNvGrpSpPr/>
        <p:nvPr/>
      </p:nvGrpSpPr>
      <p:grpSpPr>
        <a:xfrm>
          <a:off x="0" y="0"/>
          <a:ext cx="0" cy="0"/>
        </a:xfrm>
      </p:grpSpPr>
      <p:sp>
        <p:nvSpPr>
          <p:cNvPr id="109" name="Google Shape;109;g11d83cb3a1a_1_11:notes"/>
          <p:cNvSpPr/>
          <p:nvPr>
            <p:ph type="sldImg" idx="2"/>
          </p:nvPr>
        </p:nvSpPr>
        <p:spPr>
          <a:xfrm>
            <a:off x="762000" y="1371600"/>
            <a:ext cx="12192000" cy="6858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1d83cb3a1a_1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>
    <p:spTree>
      <p:nvGrpSpPr>
        <p:cNvPr id="114" name="Shape 114"/>
        <p:cNvGrpSpPr/>
        <p:nvPr/>
      </p:nvGrpSpPr>
      <p:grpSpPr>
        <a:xfrm>
          <a:off x="0" y="0"/>
          <a:ext cx="0" cy="0"/>
        </a:xfrm>
      </p:grpSpPr>
      <p:sp>
        <p:nvSpPr>
          <p:cNvPr id="115" name="Google Shape;115;p6:notes"/>
          <p:cNvSpPr/>
          <p:nvPr>
            <p:ph type="sldImg" idx="2"/>
          </p:nvPr>
        </p:nvSpPr>
        <p:spPr>
          <a:xfrm>
            <a:off x="762600" y="1371600"/>
            <a:ext cx="12192000" cy="6858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>
    <p:spTree>
      <p:nvGrpSpPr>
        <p:cNvPr id="120" name="Shape 120"/>
        <p:cNvGrpSpPr/>
        <p:nvPr/>
      </p:nvGrpSpPr>
      <p:grpSpPr>
        <a:xfrm>
          <a:off x="0" y="0"/>
          <a:ext cx="0" cy="0"/>
        </a:xfrm>
      </p:grpSpPr>
      <p:sp>
        <p:nvSpPr>
          <p:cNvPr id="121" name="Google Shape;121;p7:notes"/>
          <p:cNvSpPr/>
          <p:nvPr>
            <p:ph type="sldImg" idx="2"/>
          </p:nvPr>
        </p:nvSpPr>
        <p:spPr>
          <a:xfrm>
            <a:off x="762600" y="1371600"/>
            <a:ext cx="12192000" cy="6858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>
    <p:spTree>
      <p:nvGrpSpPr>
        <p:cNvPr id="163" name="Shape 163"/>
        <p:cNvGrpSpPr/>
        <p:nvPr/>
      </p:nvGrpSpPr>
      <p:grpSpPr>
        <a:xfrm>
          <a:off x="0" y="0"/>
          <a:ext cx="0" cy="0"/>
        </a:xfrm>
      </p:grpSpPr>
      <p:sp>
        <p:nvSpPr>
          <p:cNvPr id="164" name="Google Shape;164;p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>
    <p:spTree>
      <p:nvGrpSpPr>
        <p:cNvPr id="172" name="Shape 172"/>
        <p:cNvGrpSpPr/>
        <p:nvPr/>
      </p:nvGrpSpPr>
      <p:grpSpPr>
        <a:xfrm>
          <a:off x="0" y="0"/>
          <a:ext cx="0" cy="0"/>
        </a:xfrm>
      </p:grpSpPr>
      <p:sp>
        <p:nvSpPr>
          <p:cNvPr id="173" name="Google Shape;173;p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>
    <p:spTree>
      <p:nvGrpSpPr>
        <p:cNvPr id="178" name="Shape 178"/>
        <p:cNvGrpSpPr/>
        <p:nvPr/>
      </p:nvGrpSpPr>
      <p:grpSpPr>
        <a:xfrm>
          <a:off x="0" y="0"/>
          <a:ext cx="0" cy="0"/>
        </a:xfrm>
      </p:grpSpPr>
      <p:sp>
        <p:nvSpPr>
          <p:cNvPr id="179" name="Google Shape;179;p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>
    <p:spTree>
      <p:nvGrpSpPr>
        <p:cNvPr id="184" name="Shape 184"/>
        <p:cNvGrpSpPr/>
        <p:nvPr/>
      </p:nvGrpSpPr>
      <p:grpSpPr>
        <a:xfrm>
          <a:off x="0" y="0"/>
          <a:ext cx="0" cy="0"/>
        </a:xfrm>
      </p:grpSpPr>
      <p:sp>
        <p:nvSpPr>
          <p:cNvPr id="185" name="Google Shape;185;p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>
    <p:spTree>
      <p:nvGrpSpPr>
        <p:cNvPr id="190" name="Shape 190"/>
        <p:cNvGrpSpPr/>
        <p:nvPr/>
      </p:nvGrpSpPr>
      <p:grpSpPr>
        <a:xfrm>
          <a:off x="0" y="0"/>
          <a:ext cx="0" cy="0"/>
        </a:xfrm>
      </p:grpSpPr>
      <p:sp>
        <p:nvSpPr>
          <p:cNvPr id="191" name="Google Shape;191;p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>
    <p:spTree>
      <p:nvGrpSpPr>
        <p:cNvPr id="196" name="Shape 196"/>
        <p:cNvGrpSpPr/>
        <p:nvPr/>
      </p:nvGrpSpPr>
      <p:grpSpPr>
        <a:xfrm>
          <a:off x="0" y="0"/>
          <a:ext cx="0" cy="0"/>
        </a:xfrm>
      </p:grpSpPr>
      <p:sp>
        <p:nvSpPr>
          <p:cNvPr id="197" name="Google Shape;197;p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6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6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6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7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7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7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7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6E1BE2-2A39-4A5C-90E8-F811659FC8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F24CC8-D5A3-4A2B-856B-172866EED1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192C250-9BB6-4C2B-8B4C-83D6C6DE437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371600" y="3195637"/>
            <a:ext cx="15544800" cy="22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8800"/>
              <a:buFont typeface="Calibri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2743200" y="5829300"/>
            <a:ext cx="12801600" cy="26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1300"/>
              </a:spcBef>
              <a:spcAft>
                <a:spcPct val="0"/>
              </a:spcAft>
              <a:buClr>
                <a:srgbClr val="888888"/>
              </a:buClr>
              <a:buSzPts val="6400"/>
              <a:buFont typeface="Arial"/>
              <a:buNone/>
              <a:defRPr sz="6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888888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888888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888888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888888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888888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888888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888888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888888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dt" idx="10"/>
          </p:nvPr>
        </p:nvSpPr>
        <p:spPr>
          <a:xfrm>
            <a:off x="914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type="ftr" idx="11"/>
          </p:nvPr>
        </p:nvSpPr>
        <p:spPr>
          <a:xfrm>
            <a:off x="6248400" y="9534524"/>
            <a:ext cx="5791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13106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914400" y="411957"/>
            <a:ext cx="16459200" cy="17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8800"/>
              <a:buFont typeface="Calibri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type="body" idx="1"/>
          </p:nvPr>
        </p:nvSpPr>
        <p:spPr>
          <a:xfrm>
            <a:off x="914400" y="2400300"/>
            <a:ext cx="16459200" cy="6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marR="0" lvl="0" indent="-635000" algn="l">
              <a:lnSpc>
                <a:spcPct val="100000"/>
              </a:lnSpc>
              <a:spcBef>
                <a:spcPts val="1300"/>
              </a:spcBef>
              <a:spcAft>
                <a:spcPct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84200" algn="l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dk1"/>
              </a:buClr>
              <a:buSzPts val="5600"/>
              <a:buFont typeface="Arial"/>
              <a:buChar char="–"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3400" algn="l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826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4000"/>
              <a:buFont typeface="Arial"/>
              <a:buChar char="–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826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4000"/>
              <a:buFont typeface="Arial"/>
              <a:buChar char="»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826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826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826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826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dt" idx="10"/>
          </p:nvPr>
        </p:nvSpPr>
        <p:spPr>
          <a:xfrm>
            <a:off x="914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type="ftr" idx="11"/>
          </p:nvPr>
        </p:nvSpPr>
        <p:spPr>
          <a:xfrm>
            <a:off x="6248400" y="9534524"/>
            <a:ext cx="5791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type="sldNum" idx="12"/>
          </p:nvPr>
        </p:nvSpPr>
        <p:spPr>
          <a:xfrm>
            <a:off x="13106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1444626" y="6610351"/>
            <a:ext cx="15544800" cy="20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8000"/>
              <a:buFont typeface="Calibri"/>
              <a:buNone/>
              <a:defRPr sz="8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9pPr>
          </a:lstStyle>
          <a:p/>
        </p:txBody>
      </p:sp>
      <p:sp>
        <p:nvSpPr>
          <p:cNvPr id="25" name="Google Shape;25;p4"/>
          <p:cNvSpPr txBox="1"/>
          <p:nvPr>
            <p:ph type="body" idx="1"/>
          </p:nvPr>
        </p:nvSpPr>
        <p:spPr>
          <a:xfrm>
            <a:off x="1444626" y="4360070"/>
            <a:ext cx="155448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888888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888888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dt" idx="10"/>
          </p:nvPr>
        </p:nvSpPr>
        <p:spPr>
          <a:xfrm>
            <a:off x="914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ftr" idx="11"/>
          </p:nvPr>
        </p:nvSpPr>
        <p:spPr>
          <a:xfrm>
            <a:off x="6248400" y="9534524"/>
            <a:ext cx="5791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sldNum" idx="12"/>
          </p:nvPr>
        </p:nvSpPr>
        <p:spPr>
          <a:xfrm>
            <a:off x="13106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914400" y="411957"/>
            <a:ext cx="16459200" cy="17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8800"/>
              <a:buFont typeface="Calibri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9pPr>
          </a:lstStyle>
          <a:p/>
        </p:txBody>
      </p:sp>
      <p:sp>
        <p:nvSpPr>
          <p:cNvPr id="31" name="Google Shape;31;p5"/>
          <p:cNvSpPr txBox="1"/>
          <p:nvPr>
            <p:ph type="body" idx="1"/>
          </p:nvPr>
        </p:nvSpPr>
        <p:spPr>
          <a:xfrm>
            <a:off x="914400" y="2400300"/>
            <a:ext cx="8077200" cy="6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marR="0" lvl="0" indent="-584200" algn="l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dk1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400" algn="l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4800"/>
              <a:buFont typeface="Arial"/>
              <a:buChar char="–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6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200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200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200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200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200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200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type="body" idx="2"/>
          </p:nvPr>
        </p:nvSpPr>
        <p:spPr>
          <a:xfrm>
            <a:off x="9296400" y="2400300"/>
            <a:ext cx="8077200" cy="6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marR="0" lvl="0" indent="-584200" algn="l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dk1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400" algn="l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4800"/>
              <a:buFont typeface="Arial"/>
              <a:buChar char="–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6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200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200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dk1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200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200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200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200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type="dt" idx="10"/>
          </p:nvPr>
        </p:nvSpPr>
        <p:spPr>
          <a:xfrm>
            <a:off x="914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ftr" idx="11"/>
          </p:nvPr>
        </p:nvSpPr>
        <p:spPr>
          <a:xfrm>
            <a:off x="6248400" y="9534524"/>
            <a:ext cx="5791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type="sldNum" idx="12"/>
          </p:nvPr>
        </p:nvSpPr>
        <p:spPr>
          <a:xfrm>
            <a:off x="13106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914400" y="411957"/>
            <a:ext cx="16459200" cy="17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8800"/>
              <a:buFont typeface="Calibri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914400" y="2302670"/>
            <a:ext cx="8080200" cy="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914400" y="3262313"/>
            <a:ext cx="8080200" cy="5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marR="0" lvl="0" indent="-533400" algn="l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826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4000"/>
              <a:buFont typeface="Arial"/>
              <a:buChar char="–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57200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1800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1800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1800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1800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1800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1800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type="body" idx="3"/>
          </p:nvPr>
        </p:nvSpPr>
        <p:spPr>
          <a:xfrm>
            <a:off x="9290050" y="2302670"/>
            <a:ext cx="8083800" cy="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type="body" idx="4"/>
          </p:nvPr>
        </p:nvSpPr>
        <p:spPr>
          <a:xfrm>
            <a:off x="9290050" y="3262313"/>
            <a:ext cx="8083800" cy="5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marR="0" lvl="0" indent="-533400" algn="l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826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4000"/>
              <a:buFont typeface="Arial"/>
              <a:buChar char="–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57200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1800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1800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1800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1800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1800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1800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type="dt" idx="10"/>
          </p:nvPr>
        </p:nvSpPr>
        <p:spPr>
          <a:xfrm>
            <a:off x="914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type="ftr" idx="11"/>
          </p:nvPr>
        </p:nvSpPr>
        <p:spPr>
          <a:xfrm>
            <a:off x="6248400" y="9534524"/>
            <a:ext cx="5791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type="sldNum" idx="12"/>
          </p:nvPr>
        </p:nvSpPr>
        <p:spPr>
          <a:xfrm>
            <a:off x="13106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914400" y="411957"/>
            <a:ext cx="16459200" cy="17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8800"/>
              <a:buFont typeface="Calibri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9pPr>
          </a:lstStyle>
          <a:p/>
        </p:txBody>
      </p:sp>
      <p:sp>
        <p:nvSpPr>
          <p:cNvPr id="47" name="Google Shape;47;p7"/>
          <p:cNvSpPr txBox="1"/>
          <p:nvPr>
            <p:ph type="dt" idx="10"/>
          </p:nvPr>
        </p:nvSpPr>
        <p:spPr>
          <a:xfrm>
            <a:off x="914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type="ftr" idx="11"/>
          </p:nvPr>
        </p:nvSpPr>
        <p:spPr>
          <a:xfrm>
            <a:off x="6248400" y="9534524"/>
            <a:ext cx="5791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type="sldNum" idx="12"/>
          </p:nvPr>
        </p:nvSpPr>
        <p:spPr>
          <a:xfrm>
            <a:off x="13106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</a:xfrm>
      </p:grpSpPr>
      <p:sp>
        <p:nvSpPr>
          <p:cNvPr id="51" name="Google Shape;51;p8"/>
          <p:cNvSpPr txBox="1"/>
          <p:nvPr>
            <p:ph type="dt" idx="10"/>
          </p:nvPr>
        </p:nvSpPr>
        <p:spPr>
          <a:xfrm>
            <a:off x="914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ftr" idx="11"/>
          </p:nvPr>
        </p:nvSpPr>
        <p:spPr>
          <a:xfrm>
            <a:off x="6248400" y="9534524"/>
            <a:ext cx="5791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type="sldNum" idx="12"/>
          </p:nvPr>
        </p:nvSpPr>
        <p:spPr>
          <a:xfrm>
            <a:off x="13106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914400" y="409576"/>
            <a:ext cx="60168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1"/>
          </p:nvPr>
        </p:nvSpPr>
        <p:spPr>
          <a:xfrm>
            <a:off x="7150100" y="409576"/>
            <a:ext cx="10223400" cy="87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marR="0" lvl="0" indent="-635000" algn="l">
              <a:lnSpc>
                <a:spcPct val="100000"/>
              </a:lnSpc>
              <a:spcBef>
                <a:spcPts val="1300"/>
              </a:spcBef>
              <a:spcAft>
                <a:spcPct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84200" algn="l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dk1"/>
              </a:buClr>
              <a:buSzPts val="5600"/>
              <a:buFont typeface="Arial"/>
              <a:buChar char="–"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3400" algn="l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826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4000"/>
              <a:buFont typeface="Arial"/>
              <a:buChar char="–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826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4000"/>
              <a:buFont typeface="Arial"/>
              <a:buChar char="»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826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826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826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826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type="body" idx="2"/>
          </p:nvPr>
        </p:nvSpPr>
        <p:spPr>
          <a:xfrm>
            <a:off x="914400" y="2152651"/>
            <a:ext cx="6016800" cy="70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type="dt" idx="10"/>
          </p:nvPr>
        </p:nvSpPr>
        <p:spPr>
          <a:xfrm>
            <a:off x="914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type="ftr" idx="11"/>
          </p:nvPr>
        </p:nvSpPr>
        <p:spPr>
          <a:xfrm>
            <a:off x="6248400" y="9534524"/>
            <a:ext cx="5791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sldNum" idx="12"/>
          </p:nvPr>
        </p:nvSpPr>
        <p:spPr>
          <a:xfrm>
            <a:off x="13106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C515DE9-0498-4CD3-BDC1-E3596D7142E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3584576" y="7200900"/>
            <a:ext cx="109728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3584576" y="919163"/>
            <a:ext cx="10972800" cy="6172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/>
        </p:txBody>
      </p:sp>
      <p:sp>
        <p:nvSpPr>
          <p:cNvPr id="64" name="Google Shape;64;p10"/>
          <p:cNvSpPr txBox="1"/>
          <p:nvPr>
            <p:ph type="body" idx="1"/>
          </p:nvPr>
        </p:nvSpPr>
        <p:spPr>
          <a:xfrm>
            <a:off x="3584576" y="8051008"/>
            <a:ext cx="10972800" cy="12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type="dt" idx="10"/>
          </p:nvPr>
        </p:nvSpPr>
        <p:spPr>
          <a:xfrm>
            <a:off x="914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type="ftr" idx="11"/>
          </p:nvPr>
        </p:nvSpPr>
        <p:spPr>
          <a:xfrm>
            <a:off x="6248400" y="9534524"/>
            <a:ext cx="5791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type="sldNum" idx="12"/>
          </p:nvPr>
        </p:nvSpPr>
        <p:spPr>
          <a:xfrm>
            <a:off x="13106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914400" y="411957"/>
            <a:ext cx="16459200" cy="17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8800"/>
              <a:buFont typeface="Calibri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9pPr>
          </a:lstStyle>
          <a:p/>
        </p:txBody>
      </p:sp>
      <p:sp>
        <p:nvSpPr>
          <p:cNvPr id="70" name="Google Shape;70;p11"/>
          <p:cNvSpPr txBox="1"/>
          <p:nvPr>
            <p:ph type="body" idx="1"/>
          </p:nvPr>
        </p:nvSpPr>
        <p:spPr>
          <a:xfrm rot="5400000">
            <a:off x="5749500" y="-2434800"/>
            <a:ext cx="6789000" cy="164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marR="0" lvl="0" indent="-635000" algn="l">
              <a:lnSpc>
                <a:spcPct val="100000"/>
              </a:lnSpc>
              <a:spcBef>
                <a:spcPts val="1300"/>
              </a:spcBef>
              <a:spcAft>
                <a:spcPct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84200" algn="l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dk1"/>
              </a:buClr>
              <a:buSzPts val="5600"/>
              <a:buFont typeface="Arial"/>
              <a:buChar char="–"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3400" algn="l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826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4000"/>
              <a:buFont typeface="Arial"/>
              <a:buChar char="–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826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4000"/>
              <a:buFont typeface="Arial"/>
              <a:buChar char="»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826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826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826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826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dt" idx="10"/>
          </p:nvPr>
        </p:nvSpPr>
        <p:spPr>
          <a:xfrm>
            <a:off x="914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type="ftr" idx="11"/>
          </p:nvPr>
        </p:nvSpPr>
        <p:spPr>
          <a:xfrm>
            <a:off x="6248400" y="9534524"/>
            <a:ext cx="5791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type="sldNum" idx="12"/>
          </p:nvPr>
        </p:nvSpPr>
        <p:spPr>
          <a:xfrm>
            <a:off x="13106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10927500" y="2743257"/>
            <a:ext cx="8777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8800"/>
              <a:buFont typeface="Calibri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/>
            </a:lvl9pPr>
          </a:lstStyle>
          <a:p/>
        </p:txBody>
      </p:sp>
      <p:sp>
        <p:nvSpPr>
          <p:cNvPr id="76" name="Google Shape;76;p12"/>
          <p:cNvSpPr txBox="1"/>
          <p:nvPr>
            <p:ph type="body" idx="1"/>
          </p:nvPr>
        </p:nvSpPr>
        <p:spPr>
          <a:xfrm rot="5400000">
            <a:off x="2545500" y="-1219143"/>
            <a:ext cx="8777400" cy="120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marR="0" lvl="0" indent="-635000" algn="l">
              <a:lnSpc>
                <a:spcPct val="100000"/>
              </a:lnSpc>
              <a:spcBef>
                <a:spcPts val="1300"/>
              </a:spcBef>
              <a:spcAft>
                <a:spcPct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84200" algn="l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dk1"/>
              </a:buClr>
              <a:buSzPts val="5600"/>
              <a:buFont typeface="Arial"/>
              <a:buChar char="–"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3400" algn="l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826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4000"/>
              <a:buFont typeface="Arial"/>
              <a:buChar char="–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826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4000"/>
              <a:buFont typeface="Arial"/>
              <a:buChar char="»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826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826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826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826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type="dt" idx="10"/>
          </p:nvPr>
        </p:nvSpPr>
        <p:spPr>
          <a:xfrm>
            <a:off x="914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ftr" idx="11"/>
          </p:nvPr>
        </p:nvSpPr>
        <p:spPr>
          <a:xfrm>
            <a:off x="6248400" y="9534524"/>
            <a:ext cx="5791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type="sldNum" idx="12"/>
          </p:nvPr>
        </p:nvSpPr>
        <p:spPr>
          <a:xfrm>
            <a:off x="13106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8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635000" algn="l">
              <a:lnSpc>
                <a:spcPct val="100000"/>
              </a:lnSpc>
              <a:spcBef>
                <a:spcPts val="1300"/>
              </a:spcBef>
              <a:spcAft>
                <a:spcPct val="0"/>
              </a:spcAft>
              <a:buSzPts val="6400"/>
              <a:buChar char="•"/>
              <a:defRPr/>
            </a:lvl1pPr>
            <a:lvl2pPr marL="914400" lvl="1" indent="-584200" algn="l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SzPts val="5600"/>
              <a:buChar char="–"/>
              <a:defRPr/>
            </a:lvl2pPr>
            <a:lvl3pPr marL="1371600" lvl="2" indent="-533400" algn="l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SzPts val="4800"/>
              <a:buChar char="•"/>
              <a:defRPr/>
            </a:lvl3pPr>
            <a:lvl4pPr marL="1828800" lvl="3" indent="-4826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Pts val="4000"/>
              <a:buChar char="–"/>
              <a:defRPr/>
            </a:lvl4pPr>
            <a:lvl5pPr marL="2286000" lvl="4" indent="-4826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Pts val="4000"/>
              <a:buChar char="»"/>
              <a:defRPr/>
            </a:lvl5pPr>
            <a:lvl6pPr marL="2743200" lvl="5" indent="-4826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Pts val="4000"/>
              <a:buChar char="•"/>
              <a:defRPr/>
            </a:lvl6pPr>
            <a:lvl7pPr marL="3200400" lvl="6" indent="-4826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Pts val="4000"/>
              <a:buChar char="•"/>
              <a:defRPr/>
            </a:lvl7pPr>
            <a:lvl8pPr marL="3657600" lvl="7" indent="-4826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Pts val="4000"/>
              <a:buChar char="•"/>
              <a:defRPr/>
            </a:lvl8pPr>
            <a:lvl9pPr marL="4114800" lvl="8" indent="-4826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Pts val="40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type="body" idx="1"/>
          </p:nvPr>
        </p:nvSpPr>
        <p:spPr>
          <a:xfrm>
            <a:off x="775800" y="1757000"/>
            <a:ext cx="17041200" cy="82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3600"/>
              <a:buAutoNum type="arabicPeriod"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457200" algn="l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SzPts val="3600"/>
              <a:buAutoNum type="alphaLcPeriod"/>
              <a:defRPr sz="36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406400" algn="l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SzPts val="2800"/>
              <a:buChar char="■"/>
              <a:defRPr/>
            </a:lvl3pPr>
            <a:lvl4pPr marL="1828800" lvl="3" indent="-406400" algn="l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SzPts val="2800"/>
              <a:buChar char="●"/>
              <a:defRPr/>
            </a:lvl4pPr>
            <a:lvl5pPr marL="2286000" lvl="4" indent="-406400" algn="l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SzPts val="2800"/>
              <a:buChar char="○"/>
              <a:defRPr/>
            </a:lvl5pPr>
            <a:lvl6pPr marL="2743200" lvl="5" indent="-406400" algn="l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SzPts val="2800"/>
              <a:buChar char="■"/>
              <a:defRPr/>
            </a:lvl6pPr>
            <a:lvl7pPr marL="3200400" lvl="6" indent="-406400" algn="l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SzPts val="2800"/>
              <a:buChar char="●"/>
              <a:defRPr/>
            </a:lvl7pPr>
            <a:lvl8pPr marL="3657600" lvl="7" indent="-406400" algn="l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SzPts val="2800"/>
              <a:buChar char="○"/>
              <a:defRPr/>
            </a:lvl8pPr>
            <a:lvl9pPr marL="4114800" lvl="8" indent="-406400" algn="l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</a:xfrm>
      </p:grpSpPr>
      <p:sp>
        <p:nvSpPr>
          <p:cNvPr id="93" name="Google Shape;93;p16"/>
          <p:cNvSpPr txBox="1"/>
          <p:nvPr>
            <p:ph type="ctrTitle"/>
          </p:nvPr>
        </p:nvSpPr>
        <p:spPr>
          <a:xfrm>
            <a:off x="623416" y="1489151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94" name="Google Shape;94;p16"/>
          <p:cNvSpPr txBox="1"/>
          <p:nvPr>
            <p:ph type="subTitle" idx="1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95" name="Google Shape;95;p16"/>
          <p:cNvSpPr txBox="1"/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623400" y="4301699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98" name="Google Shape;98;p17"/>
          <p:cNvSpPr txBox="1"/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two columns" type="twoColTx">
  <p:cSld name="TITLE_AND_TWO_COLUMNS">
    <p:spTree>
      <p:nvGrpSpPr>
        <p:cNvPr id="99" name="Shape 99"/>
        <p:cNvGrpSpPr/>
        <p:nvPr/>
      </p:nvGrpSpPr>
      <p:grpSpPr>
        <a:xfrm>
          <a:off x="0" y="0"/>
          <a: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type="body" idx="1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064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800"/>
              <a:buChar char="●"/>
              <a:defRPr sz="2800"/>
            </a:lvl1pPr>
            <a:lvl2pPr marL="914400" lvl="1" indent="-381000" algn="l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SzPts val="2400"/>
              <a:buChar char="○"/>
              <a:defRPr sz="2400"/>
            </a:lvl2pPr>
            <a:lvl3pPr marL="1371600" lvl="2" indent="-381000" algn="l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SzPts val="2400"/>
              <a:buChar char="■"/>
              <a:defRPr sz="2400"/>
            </a:lvl3pPr>
            <a:lvl4pPr marL="1828800" lvl="3" indent="-381000" algn="l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SzPts val="2400"/>
              <a:buChar char="●"/>
              <a:defRPr sz="2400"/>
            </a:lvl4pPr>
            <a:lvl5pPr marL="2286000" lvl="4" indent="-381000" algn="l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2" name="Google Shape;102;p18"/>
          <p:cNvSpPr txBox="1"/>
          <p:nvPr>
            <p:ph type="body" idx="2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064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800"/>
              <a:buChar char="●"/>
              <a:defRPr sz="2800"/>
            </a:lvl1pPr>
            <a:lvl2pPr marL="914400" lvl="1" indent="-381000" algn="l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SzPts val="2400"/>
              <a:buChar char="○"/>
              <a:defRPr sz="2400"/>
            </a:lvl2pPr>
            <a:lvl3pPr marL="1371600" lvl="2" indent="-381000" algn="l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SzPts val="2400"/>
              <a:buChar char="■"/>
              <a:defRPr sz="2400"/>
            </a:lvl3pPr>
            <a:lvl4pPr marL="1828800" lvl="3" indent="-381000" algn="l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SzPts val="2400"/>
              <a:buChar char="●"/>
              <a:defRPr sz="2400"/>
            </a:lvl4pPr>
            <a:lvl5pPr marL="2286000" lvl="4" indent="-381000" algn="l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3" name="Google Shape;103;p18"/>
          <p:cNvSpPr txBox="1"/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623400" y="1111199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0"/>
          <p:cNvSpPr txBox="1"/>
          <p:nvPr>
            <p:ph type="body" idx="1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Char char="●"/>
              <a:defRPr sz="2400"/>
            </a:lvl1pPr>
            <a:lvl2pPr marL="914400" lvl="1" indent="-381000" algn="l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SzPts val="2400"/>
              <a:buChar char="○"/>
              <a:defRPr sz="2400"/>
            </a:lvl2pPr>
            <a:lvl3pPr marL="1371600" lvl="2" indent="-381000" algn="l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SzPts val="2400"/>
              <a:buChar char="■"/>
              <a:defRPr sz="2400"/>
            </a:lvl3pPr>
            <a:lvl4pPr marL="1828800" lvl="3" indent="-381000" algn="l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SzPts val="2400"/>
              <a:buChar char="●"/>
              <a:defRPr sz="2400"/>
            </a:lvl4pPr>
            <a:lvl5pPr marL="2286000" lvl="4" indent="-381000" algn="l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0" name="Google Shape;110;p20"/>
          <p:cNvSpPr txBox="1"/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7D88B-0D62-4E45-B2C6-226B3097F0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Main point">
  <p:cSld name="MAIN_POINT">
    <p:spTree>
      <p:nvGrpSpPr>
        <p:cNvPr id="111" name="Shape 111"/>
        <p:cNvGrpSpPr/>
        <p:nvPr/>
      </p:nvGrpSpPr>
      <p:grpSpPr>
        <a:xfrm>
          <a:off x="0" y="0"/>
          <a: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980500" y="900301"/>
            <a:ext cx="12735600" cy="8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13" name="Google Shape;113;p21"/>
          <p:cNvSpPr txBox="1"/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Section title and description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</a:xfrm>
      </p:grpSpPr>
      <p:sp>
        <p:nvSpPr>
          <p:cNvPr id="115" name="Google Shape;115;p22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 txBox="1"/>
          <p:nvPr>
            <p:ph type="title"/>
          </p:nvPr>
        </p:nvSpPr>
        <p:spPr>
          <a:xfrm>
            <a:off x="531000" y="2466349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117" name="Google Shape;117;p22"/>
          <p:cNvSpPr txBox="1"/>
          <p:nvPr>
            <p:ph type="subTitle" idx="1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8" name="Google Shape;118;p22"/>
          <p:cNvSpPr txBox="1"/>
          <p:nvPr>
            <p:ph type="body" idx="2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L="457200" lvl="0" indent="-457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3600"/>
              <a:buChar char="●"/>
              <a:defRPr/>
            </a:lvl1pPr>
            <a:lvl2pPr marL="914400" lvl="1" indent="-406400" algn="l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SzPts val="2800"/>
              <a:buChar char="○"/>
              <a:defRPr/>
            </a:lvl2pPr>
            <a:lvl3pPr marL="1371600" lvl="2" indent="-406400" algn="l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SzPts val="2800"/>
              <a:buChar char="■"/>
              <a:defRPr/>
            </a:lvl3pPr>
            <a:lvl4pPr marL="1828800" lvl="3" indent="-406400" algn="l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SzPts val="2800"/>
              <a:buChar char="●"/>
              <a:defRPr/>
            </a:lvl4pPr>
            <a:lvl5pPr marL="2286000" lvl="4" indent="-406400" algn="l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SzPts val="2800"/>
              <a:buChar char="○"/>
              <a:defRPr/>
            </a:lvl5pPr>
            <a:lvl6pPr marL="2743200" lvl="5" indent="-406400" algn="l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SzPts val="2800"/>
              <a:buChar char="■"/>
              <a:defRPr/>
            </a:lvl6pPr>
            <a:lvl7pPr marL="3200400" lvl="6" indent="-406400" algn="l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SzPts val="2800"/>
              <a:buChar char="●"/>
              <a:defRPr/>
            </a:lvl7pPr>
            <a:lvl8pPr marL="3657600" lvl="7" indent="-406400" algn="l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SzPts val="2800"/>
              <a:buChar char="○"/>
              <a:defRPr/>
            </a:lvl8pPr>
            <a:lvl9pPr marL="4114800" lvl="8" indent="-406400" algn="l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</a:xfrm>
      </p:grpSpPr>
      <p:sp>
        <p:nvSpPr>
          <p:cNvPr id="121" name="Google Shape;121;p23"/>
          <p:cNvSpPr txBox="1"/>
          <p:nvPr>
            <p:ph type="body" idx="1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122" name="Google Shape;122;p23"/>
          <p:cNvSpPr txBox="1"/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Big number">
  <p:cSld name="BIG_NUMBER">
    <p:spTree>
      <p:nvGrpSpPr>
        <p:cNvPr id="123" name="Shape 123"/>
        <p:cNvGrpSpPr/>
        <p:nvPr/>
      </p:nvGrpSpPr>
      <p:grpSpPr>
        <a:xfrm>
          <a:off x="0" y="0"/>
          <a:ext cx="0" cy="0"/>
        </a:xfrm>
      </p:grpSpPr>
      <p:sp>
        <p:nvSpPr>
          <p:cNvPr id="124" name="Google Shape;124;p24"/>
          <p:cNvSpPr txBox="1"/>
          <p:nvPr>
            <p:ph type="title" hasCustomPrompt="1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0"/>
              <a:buNone/>
              <a:defRPr sz="24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0"/>
              <a:buNone/>
              <a:defRPr sz="24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0"/>
              <a:buNone/>
              <a:defRPr sz="24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0"/>
              <a:buNone/>
              <a:defRPr sz="24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0"/>
              <a:buNone/>
              <a:defRPr sz="24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0"/>
              <a:buNone/>
              <a:defRPr sz="24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0"/>
              <a:buNone/>
              <a:defRPr sz="24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0"/>
              <a:buNone/>
              <a:defRPr sz="24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125" name="Google Shape;125;p24"/>
          <p:cNvSpPr txBox="1"/>
          <p:nvPr>
            <p:ph type="body" idx="1"/>
          </p:nvPr>
        </p:nvSpPr>
        <p:spPr>
          <a:xfrm>
            <a:off x="623400" y="6304449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3600"/>
              <a:buChar char="●"/>
              <a:defRPr/>
            </a:lvl1pPr>
            <a:lvl2pPr marL="914400" lvl="1" indent="-406400" algn="ctr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SzPts val="2800"/>
              <a:buChar char="○"/>
              <a:defRPr/>
            </a:lvl2pPr>
            <a:lvl3pPr marL="1371600" lvl="2" indent="-406400" algn="ctr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SzPts val="2800"/>
              <a:buChar char="■"/>
              <a:defRPr/>
            </a:lvl3pPr>
            <a:lvl4pPr marL="1828800" lvl="3" indent="-406400" algn="ctr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SzPts val="2800"/>
              <a:buChar char="●"/>
              <a:defRPr/>
            </a:lvl4pPr>
            <a:lvl5pPr marL="2286000" lvl="4" indent="-406400" algn="ctr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SzPts val="2800"/>
              <a:buChar char="○"/>
              <a:defRPr/>
            </a:lvl5pPr>
            <a:lvl6pPr marL="2743200" lvl="5" indent="-406400" algn="ctr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SzPts val="2800"/>
              <a:buChar char="■"/>
              <a:defRPr/>
            </a:lvl6pPr>
            <a:lvl7pPr marL="3200400" lvl="6" indent="-406400" algn="ctr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SzPts val="2800"/>
              <a:buChar char="●"/>
              <a:defRPr/>
            </a:lvl7pPr>
            <a:lvl8pPr marL="3657600" lvl="7" indent="-406400" algn="ctr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SzPts val="2800"/>
              <a:buChar char="○"/>
              <a:defRPr/>
            </a:lvl8pPr>
            <a:lvl9pPr marL="4114800" lvl="8" indent="-406400" algn="ctr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</a:xfrm>
      </p:grpSpPr>
      <p:sp>
        <p:nvSpPr>
          <p:cNvPr id="128" name="Google Shape;128;p25"/>
          <p:cNvSpPr txBox="1"/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Заголовок и подзаголовок">
  <p:cSld name="TITLE_1">
    <p:spTree>
      <p:nvGrpSpPr>
        <p:cNvPr id="129" name="Shape 129"/>
        <p:cNvGrpSpPr/>
        <p:nvPr/>
      </p:nvGrpSpPr>
      <p:grpSpPr>
        <a:xfrm>
          <a:off x="0" y="0"/>
          <a: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1333500" y="1724025"/>
            <a:ext cx="156210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type="body" idx="1"/>
          </p:nvPr>
        </p:nvSpPr>
        <p:spPr>
          <a:xfrm>
            <a:off x="1333500" y="5305425"/>
            <a:ext cx="15621000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5pPr>
            <a:lvl6pPr marL="2743200" lvl="5" indent="-2921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Char char="■"/>
              <a:defRPr/>
            </a:lvl6pPr>
            <a:lvl7pPr marL="3200400" lvl="6" indent="-2921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Char char="●"/>
              <a:defRPr/>
            </a:lvl7pPr>
            <a:lvl8pPr marL="3657600" lvl="7" indent="-2921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Char char="○"/>
              <a:defRPr/>
            </a:lvl8pPr>
            <a:lvl9pPr marL="4114800" lvl="8" indent="-2921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Char char="■"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type="sldNum" idx="12"/>
          </p:nvPr>
        </p:nvSpPr>
        <p:spPr>
          <a:xfrm>
            <a:off x="8969273" y="9810750"/>
            <a:ext cx="34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2000"/>
          </a:p>
        </p:txBody>
      </p:sp>
    </p:spTree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Заголовок и подзаголовок 3">
  <p:cSld name="TITLE_4">
    <p:spTree>
      <p:nvGrpSpPr>
        <p:cNvPr id="133" name="Shape 133"/>
        <p:cNvGrpSpPr/>
        <p:nvPr/>
      </p:nvGrpSpPr>
      <p:grpSpPr>
        <a:xfrm>
          <a:off x="0" y="0"/>
          <a: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1333500" y="1724025"/>
            <a:ext cx="156210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type="body" idx="1"/>
          </p:nvPr>
        </p:nvSpPr>
        <p:spPr>
          <a:xfrm>
            <a:off x="1333500" y="5305425"/>
            <a:ext cx="15621000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5pPr>
            <a:lvl6pPr marL="2743200" lvl="5" indent="-2921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Char char="■"/>
              <a:defRPr/>
            </a:lvl6pPr>
            <a:lvl7pPr marL="3200400" lvl="6" indent="-2921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Char char="●"/>
              <a:defRPr/>
            </a:lvl7pPr>
            <a:lvl8pPr marL="3657600" lvl="7" indent="-2921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Char char="○"/>
              <a:defRPr/>
            </a:lvl8pPr>
            <a:lvl9pPr marL="4114800" lvl="8" indent="-2921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Char char="■"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type="sldNum" idx="12"/>
          </p:nvPr>
        </p:nvSpPr>
        <p:spPr>
          <a:xfrm>
            <a:off x="8969273" y="9810750"/>
            <a:ext cx="34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2000"/>
          </a:p>
        </p:txBody>
      </p:sp>
    </p:spTree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Заголовок и подзаголовок 2">
  <p:cSld name="TITLE_3">
    <p:spTree>
      <p:nvGrpSpPr>
        <p:cNvPr id="137" name="Shape 137"/>
        <p:cNvGrpSpPr/>
        <p:nvPr/>
      </p:nvGrpSpPr>
      <p:grpSpPr>
        <a:xfrm>
          <a:off x="0" y="0"/>
          <a: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1333500" y="1724025"/>
            <a:ext cx="156210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type="body" idx="1"/>
          </p:nvPr>
        </p:nvSpPr>
        <p:spPr>
          <a:xfrm>
            <a:off x="1333500" y="5305425"/>
            <a:ext cx="15621000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5pPr>
            <a:lvl6pPr marL="2743200" lvl="5" indent="-2921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Char char="■"/>
              <a:defRPr/>
            </a:lvl6pPr>
            <a:lvl7pPr marL="3200400" lvl="6" indent="-2921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Char char="●"/>
              <a:defRPr/>
            </a:lvl7pPr>
            <a:lvl8pPr marL="3657600" lvl="7" indent="-2921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Char char="○"/>
              <a:defRPr/>
            </a:lvl8pPr>
            <a:lvl9pPr marL="4114800" lvl="8" indent="-2921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Char char="■"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type="sldNum" idx="12"/>
          </p:nvPr>
        </p:nvSpPr>
        <p:spPr>
          <a:xfrm>
            <a:off x="8969273" y="9810750"/>
            <a:ext cx="34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2000"/>
          </a:p>
        </p:txBody>
      </p:sp>
    </p:spTree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Заголовок и подзаголовок 1">
  <p:cSld name="TITLE_2">
    <p:spTree>
      <p:nvGrpSpPr>
        <p:cNvPr id="141" name="Shape 141"/>
        <p:cNvGrpSpPr/>
        <p:nvPr/>
      </p:nvGrpSpPr>
      <p:grpSpPr>
        <a:xfrm>
          <a:off x="0" y="0"/>
          <a:ext cx="0" cy="0"/>
        </a:xfrm>
      </p:grpSpPr>
      <p:sp>
        <p:nvSpPr>
          <p:cNvPr id="142" name="Google Shape;142;p29"/>
          <p:cNvSpPr txBox="1"/>
          <p:nvPr>
            <p:ph type="title"/>
          </p:nvPr>
        </p:nvSpPr>
        <p:spPr>
          <a:xfrm>
            <a:off x="1333500" y="1724025"/>
            <a:ext cx="156210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43" name="Google Shape;143;p29"/>
          <p:cNvSpPr txBox="1"/>
          <p:nvPr>
            <p:ph type="body" idx="1"/>
          </p:nvPr>
        </p:nvSpPr>
        <p:spPr>
          <a:xfrm>
            <a:off x="1333500" y="5305425"/>
            <a:ext cx="15621000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lvl5pPr>
            <a:lvl6pPr marL="2743200" lvl="5" indent="-2921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Char char="■"/>
              <a:defRPr/>
            </a:lvl6pPr>
            <a:lvl7pPr marL="3200400" lvl="6" indent="-2921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Char char="●"/>
              <a:defRPr/>
            </a:lvl7pPr>
            <a:lvl8pPr marL="3657600" lvl="7" indent="-2921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Char char="○"/>
              <a:defRPr/>
            </a:lvl8pPr>
            <a:lvl9pPr marL="4114800" lvl="8" indent="-2921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Char char="■"/>
              <a:defRPr/>
            </a:lvl9pPr>
          </a:lstStyle>
          <a:p/>
        </p:txBody>
      </p:sp>
      <p:sp>
        <p:nvSpPr>
          <p:cNvPr id="144" name="Google Shape;144;p29"/>
          <p:cNvSpPr txBox="1"/>
          <p:nvPr>
            <p:ph type="sldNum" idx="12"/>
          </p:nvPr>
        </p:nvSpPr>
        <p:spPr>
          <a:xfrm>
            <a:off x="8969273" y="9810750"/>
            <a:ext cx="34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2000"/>
          </a:p>
        </p:txBody>
      </p:sp>
    </p:spTree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371600" y="3195638"/>
            <a:ext cx="15544800" cy="22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2743200" y="5829300"/>
            <a:ext cx="12801600" cy="26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1280"/>
              </a:spcBef>
              <a:spcAft>
                <a:spcPct val="0"/>
              </a:spcAft>
              <a:buClr>
                <a:srgbClr val="888888"/>
              </a:buClr>
              <a:buSzPts val="3200"/>
              <a:buFont typeface="Arial"/>
              <a:buNone/>
              <a:defRPr sz="6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1120"/>
              </a:spcBef>
              <a:spcAft>
                <a:spcPct val="0"/>
              </a:spcAft>
              <a:buClr>
                <a:srgbClr val="888888"/>
              </a:buClr>
              <a:buSzPts val="2800"/>
              <a:buFont typeface="Arial"/>
              <a:buNone/>
              <a:defRPr sz="5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960"/>
              </a:spcBef>
              <a:spcAft>
                <a:spcPct val="0"/>
              </a:spcAft>
              <a:buClr>
                <a:srgbClr val="888888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888888"/>
              </a:buClr>
              <a:buSzPts val="2000"/>
              <a:buFont typeface="Arial"/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888888"/>
              </a:buClr>
              <a:buSzPts val="2000"/>
              <a:buFont typeface="Arial"/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888888"/>
              </a:buClr>
              <a:buSzPts val="2000"/>
              <a:buFont typeface="Arial"/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888888"/>
              </a:buClr>
              <a:buSzPts val="2000"/>
              <a:buFont typeface="Arial"/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888888"/>
              </a:buClr>
              <a:buSzPts val="2000"/>
              <a:buFont typeface="Arial"/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888888"/>
              </a:buClr>
              <a:buSzPts val="2000"/>
              <a:buFont typeface="Arial"/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DE14435-4642-441C-8895-B7338F51B5C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978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marR="0" lvl="0" indent="-863600" algn="l">
              <a:lnSpc>
                <a:spcPct val="100000"/>
              </a:lnSpc>
              <a:spcBef>
                <a:spcPts val="128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28800" marR="0" lvl="1" indent="-812800" algn="l">
              <a:lnSpc>
                <a:spcPct val="100000"/>
              </a:lnSpc>
              <a:spcBef>
                <a:spcPts val="112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Char char="–"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0" marR="0" lvl="2" indent="-762000" algn="l">
              <a:lnSpc>
                <a:spcPct val="100000"/>
              </a:lnSpc>
              <a:spcBef>
                <a:spcPts val="96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600" marR="0" lvl="3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–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572000" marR="0" lvl="4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»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486400" marR="0" lvl="5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00800" marR="0" lvl="6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315200" marR="0" lvl="7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229600" marR="0" lvl="8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1444626" y="6610350"/>
            <a:ext cx="15544800" cy="20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000"/>
              <a:buFont typeface="Calibri"/>
              <a:buNone/>
              <a:defRPr sz="8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9pPr>
          </a:lstStyle>
          <a:p/>
        </p:txBody>
      </p:sp>
      <p:sp>
        <p:nvSpPr>
          <p:cNvPr id="25" name="Google Shape;25;p4"/>
          <p:cNvSpPr txBox="1"/>
          <p:nvPr>
            <p:ph type="body" idx="1"/>
          </p:nvPr>
        </p:nvSpPr>
        <p:spPr>
          <a:xfrm>
            <a:off x="1444626" y="4360070"/>
            <a:ext cx="155448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914400" marR="0" lvl="0" indent="-457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888888"/>
              </a:buClr>
              <a:buSzPts val="2000"/>
              <a:buFont typeface="Arial"/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28800" marR="0" lvl="1" indent="-4572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rgbClr val="888888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0" marR="0" lvl="2" indent="-4572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rgbClr val="888888"/>
              </a:buClr>
              <a:buSzPts val="16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600" marR="0" lvl="3" indent="-457200" algn="l">
              <a:lnSpc>
                <a:spcPct val="100000"/>
              </a:lnSpc>
              <a:spcBef>
                <a:spcPts val="560"/>
              </a:spcBef>
              <a:spcAft>
                <a:spcPct val="0"/>
              </a:spcAft>
              <a:buClr>
                <a:srgbClr val="888888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572000" marR="0" lvl="4" indent="-457200" algn="l">
              <a:lnSpc>
                <a:spcPct val="100000"/>
              </a:lnSpc>
              <a:spcBef>
                <a:spcPts val="560"/>
              </a:spcBef>
              <a:spcAft>
                <a:spcPct val="0"/>
              </a:spcAft>
              <a:buClr>
                <a:srgbClr val="888888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486400" marR="0" lvl="5" indent="-457200" algn="l">
              <a:lnSpc>
                <a:spcPct val="100000"/>
              </a:lnSpc>
              <a:spcBef>
                <a:spcPts val="560"/>
              </a:spcBef>
              <a:spcAft>
                <a:spcPct val="0"/>
              </a:spcAft>
              <a:buClr>
                <a:srgbClr val="888888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00800" marR="0" lvl="6" indent="-457200" algn="l">
              <a:lnSpc>
                <a:spcPct val="100000"/>
              </a:lnSpc>
              <a:spcBef>
                <a:spcPts val="560"/>
              </a:spcBef>
              <a:spcAft>
                <a:spcPct val="0"/>
              </a:spcAft>
              <a:buClr>
                <a:srgbClr val="888888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315200" marR="0" lvl="7" indent="-457200" algn="l">
              <a:lnSpc>
                <a:spcPct val="100000"/>
              </a:lnSpc>
              <a:spcBef>
                <a:spcPts val="560"/>
              </a:spcBef>
              <a:spcAft>
                <a:spcPct val="0"/>
              </a:spcAft>
              <a:buClr>
                <a:srgbClr val="888888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229600" marR="0" lvl="8" indent="-457200" algn="l">
              <a:lnSpc>
                <a:spcPct val="100000"/>
              </a:lnSpc>
              <a:spcBef>
                <a:spcPts val="560"/>
              </a:spcBef>
              <a:spcAft>
                <a:spcPct val="0"/>
              </a:spcAft>
              <a:buClr>
                <a:srgbClr val="888888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05978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9pPr>
          </a:lstStyle>
          <a:p/>
        </p:txBody>
      </p:sp>
      <p:sp>
        <p:nvSpPr>
          <p:cNvPr id="31" name="Google Shape;31;p5"/>
          <p:cNvSpPr txBox="1"/>
          <p:nvPr>
            <p:ph type="body" idx="1"/>
          </p:nvPr>
        </p:nvSpPr>
        <p:spPr>
          <a:xfrm>
            <a:off x="914400" y="2400300"/>
            <a:ext cx="8077200" cy="6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marR="0" lvl="0" indent="-812800" algn="l">
              <a:lnSpc>
                <a:spcPct val="100000"/>
              </a:lnSpc>
              <a:spcBef>
                <a:spcPts val="112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Char char="•"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28800" marR="0" lvl="1" indent="-762000" algn="l">
              <a:lnSpc>
                <a:spcPct val="100000"/>
              </a:lnSpc>
              <a:spcBef>
                <a:spcPts val="96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Char char="–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0" marR="0" lvl="2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600" marR="0" lvl="3" indent="-6858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572000" marR="0" lvl="4" indent="-6858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486400" marR="0" lvl="5" indent="-6858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00800" marR="0" lvl="6" indent="-6858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315200" marR="0" lvl="7" indent="-6858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229600" marR="0" lvl="8" indent="-6858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type="body" idx="2"/>
          </p:nvPr>
        </p:nvSpPr>
        <p:spPr>
          <a:xfrm>
            <a:off x="9296400" y="2400300"/>
            <a:ext cx="8077200" cy="6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marR="0" lvl="0" indent="-812800" algn="l">
              <a:lnSpc>
                <a:spcPct val="100000"/>
              </a:lnSpc>
              <a:spcBef>
                <a:spcPts val="112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Char char="•"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28800" marR="0" lvl="1" indent="-762000" algn="l">
              <a:lnSpc>
                <a:spcPct val="100000"/>
              </a:lnSpc>
              <a:spcBef>
                <a:spcPts val="96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Char char="–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0" marR="0" lvl="2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600" marR="0" lvl="3" indent="-6858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572000" marR="0" lvl="4" indent="-6858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486400" marR="0" lvl="5" indent="-6858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00800" marR="0" lvl="6" indent="-6858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315200" marR="0" lvl="7" indent="-6858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229600" marR="0" lvl="8" indent="-6858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05978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914400" y="2302670"/>
            <a:ext cx="8080200" cy="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914400" marR="0" lvl="0" indent="-457200" algn="l">
              <a:lnSpc>
                <a:spcPct val="100000"/>
              </a:lnSpc>
              <a:spcBef>
                <a:spcPts val="96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28800" marR="0" lvl="1" indent="-457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0" marR="0" lvl="2" indent="-4572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600" marR="0" lvl="3" indent="-4572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572000" marR="0" lvl="4" indent="-4572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486400" marR="0" lvl="5" indent="-4572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00800" marR="0" lvl="6" indent="-4572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315200" marR="0" lvl="7" indent="-4572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229600" marR="0" lvl="8" indent="-4572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914400" y="3262312"/>
            <a:ext cx="8080200" cy="5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marR="0" lvl="0" indent="-762000" algn="l">
              <a:lnSpc>
                <a:spcPct val="100000"/>
              </a:lnSpc>
              <a:spcBef>
                <a:spcPts val="96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28800" marR="0" lvl="1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–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0" marR="0" lvl="2" indent="-6858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600" marR="0" lvl="3" indent="-6604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572000" marR="0" lvl="4" indent="-6604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Char char="»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486400" marR="0" lvl="5" indent="-6604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00800" marR="0" lvl="6" indent="-6604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315200" marR="0" lvl="7" indent="-6604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229600" marR="0" lvl="8" indent="-6604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type="body" idx="3"/>
          </p:nvPr>
        </p:nvSpPr>
        <p:spPr>
          <a:xfrm>
            <a:off x="9290050" y="2302670"/>
            <a:ext cx="8083800" cy="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914400" marR="0" lvl="0" indent="-457200" algn="l">
              <a:lnSpc>
                <a:spcPct val="100000"/>
              </a:lnSpc>
              <a:spcBef>
                <a:spcPts val="96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28800" marR="0" lvl="1" indent="-457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0" marR="0" lvl="2" indent="-4572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600" marR="0" lvl="3" indent="-4572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572000" marR="0" lvl="4" indent="-4572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486400" marR="0" lvl="5" indent="-4572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00800" marR="0" lvl="6" indent="-4572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315200" marR="0" lvl="7" indent="-4572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229600" marR="0" lvl="8" indent="-4572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type="body" idx="4"/>
          </p:nvPr>
        </p:nvSpPr>
        <p:spPr>
          <a:xfrm>
            <a:off x="9290050" y="3262312"/>
            <a:ext cx="8083800" cy="5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marR="0" lvl="0" indent="-762000" algn="l">
              <a:lnSpc>
                <a:spcPct val="100000"/>
              </a:lnSpc>
              <a:spcBef>
                <a:spcPts val="96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28800" marR="0" lvl="1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–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0" marR="0" lvl="2" indent="-6858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600" marR="0" lvl="3" indent="-6604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572000" marR="0" lvl="4" indent="-6604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Char char="»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486400" marR="0" lvl="5" indent="-6604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00800" marR="0" lvl="6" indent="-6604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315200" marR="0" lvl="7" indent="-6604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229600" marR="0" lvl="8" indent="-6604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05978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9pPr>
          </a:lstStyle>
          <a:p/>
        </p:txBody>
      </p:sp>
      <p:sp>
        <p:nvSpPr>
          <p:cNvPr id="47" name="Google Shape;47;p7"/>
          <p:cNvSpPr txBox="1"/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</a:xfrm>
      </p:grpSpPr>
      <p:sp>
        <p:nvSpPr>
          <p:cNvPr id="51" name="Google Shape;51;p8"/>
          <p:cNvSpPr txBox="1"/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914400" y="409576"/>
            <a:ext cx="60168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1"/>
          </p:nvPr>
        </p:nvSpPr>
        <p:spPr>
          <a:xfrm>
            <a:off x="7150100" y="409576"/>
            <a:ext cx="10223400" cy="87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marR="0" lvl="0" indent="-863600" algn="l">
              <a:lnSpc>
                <a:spcPct val="100000"/>
              </a:lnSpc>
              <a:spcBef>
                <a:spcPts val="128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28800" marR="0" lvl="1" indent="-812800" algn="l">
              <a:lnSpc>
                <a:spcPct val="100000"/>
              </a:lnSpc>
              <a:spcBef>
                <a:spcPts val="112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Char char="–"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0" marR="0" lvl="2" indent="-762000" algn="l">
              <a:lnSpc>
                <a:spcPct val="100000"/>
              </a:lnSpc>
              <a:spcBef>
                <a:spcPts val="96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600" marR="0" lvl="3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–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572000" marR="0" lvl="4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»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486400" marR="0" lvl="5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00800" marR="0" lvl="6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315200" marR="0" lvl="7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229600" marR="0" lvl="8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type="body" idx="2"/>
          </p:nvPr>
        </p:nvSpPr>
        <p:spPr>
          <a:xfrm>
            <a:off x="914400" y="2152650"/>
            <a:ext cx="6016800" cy="70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marR="0" lvl="0" indent="-457200" algn="l">
              <a:lnSpc>
                <a:spcPct val="100000"/>
              </a:lnSpc>
              <a:spcBef>
                <a:spcPts val="56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28800" marR="0" lvl="1" indent="-457200" algn="l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>
                <a:schemeClr val="dk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0" marR="0" lvl="2" indent="-4572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1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600" marR="0" lvl="3" indent="-4572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572000" marR="0" lvl="4" indent="-4572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486400" marR="0" lvl="5" indent="-4572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00800" marR="0" lvl="6" indent="-4572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315200" marR="0" lvl="7" indent="-4572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229600" marR="0" lvl="8" indent="-4572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3584577" y="7200900"/>
            <a:ext cx="109728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3584577" y="919162"/>
            <a:ext cx="10972800" cy="6172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/>
        </p:txBody>
      </p:sp>
      <p:sp>
        <p:nvSpPr>
          <p:cNvPr id="64" name="Google Shape;64;p10"/>
          <p:cNvSpPr txBox="1"/>
          <p:nvPr>
            <p:ph type="body" idx="1"/>
          </p:nvPr>
        </p:nvSpPr>
        <p:spPr>
          <a:xfrm>
            <a:off x="3584577" y="8051008"/>
            <a:ext cx="10972800" cy="12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marR="0" lvl="0" indent="-457200" algn="l">
              <a:lnSpc>
                <a:spcPct val="100000"/>
              </a:lnSpc>
              <a:spcBef>
                <a:spcPts val="56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28800" marR="0" lvl="1" indent="-457200" algn="l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>
                <a:schemeClr val="dk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0" marR="0" lvl="2" indent="-4572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1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600" marR="0" lvl="3" indent="-4572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572000" marR="0" lvl="4" indent="-4572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486400" marR="0" lvl="5" indent="-4572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00800" marR="0" lvl="6" indent="-4572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315200" marR="0" lvl="7" indent="-4572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229600" marR="0" lvl="8" indent="-4572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8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9pPr>
          </a:lstStyle>
          <a:p/>
        </p:txBody>
      </p:sp>
      <p:sp>
        <p:nvSpPr>
          <p:cNvPr id="70" name="Google Shape;70;p11"/>
          <p:cNvSpPr txBox="1"/>
          <p:nvPr>
            <p:ph type="body" idx="1"/>
          </p:nvPr>
        </p:nvSpPr>
        <p:spPr>
          <a:xfrm rot="5400000">
            <a:off x="5749500" y="-2434800"/>
            <a:ext cx="6789000" cy="164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marR="0" lvl="0" indent="-863600" algn="l">
              <a:lnSpc>
                <a:spcPct val="100000"/>
              </a:lnSpc>
              <a:spcBef>
                <a:spcPts val="128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28800" marR="0" lvl="1" indent="-812800" algn="l">
              <a:lnSpc>
                <a:spcPct val="100000"/>
              </a:lnSpc>
              <a:spcBef>
                <a:spcPts val="112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Char char="–"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0" marR="0" lvl="2" indent="-762000" algn="l">
              <a:lnSpc>
                <a:spcPct val="100000"/>
              </a:lnSpc>
              <a:spcBef>
                <a:spcPts val="96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600" marR="0" lvl="3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–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572000" marR="0" lvl="4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»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486400" marR="0" lvl="5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00800" marR="0" lvl="6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315200" marR="0" lvl="7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229600" marR="0" lvl="8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10927500" y="2743256"/>
            <a:ext cx="8777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9pPr>
          </a:lstStyle>
          <a:p/>
        </p:txBody>
      </p:sp>
      <p:sp>
        <p:nvSpPr>
          <p:cNvPr id="76" name="Google Shape;76;p12"/>
          <p:cNvSpPr txBox="1"/>
          <p:nvPr>
            <p:ph type="body" idx="1"/>
          </p:nvPr>
        </p:nvSpPr>
        <p:spPr>
          <a:xfrm rot="5400000">
            <a:off x="2545500" y="-1219144"/>
            <a:ext cx="8777400" cy="120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marR="0" lvl="0" indent="-863600" algn="l">
              <a:lnSpc>
                <a:spcPct val="100000"/>
              </a:lnSpc>
              <a:spcBef>
                <a:spcPts val="128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28800" marR="0" lvl="1" indent="-812800" algn="l">
              <a:lnSpc>
                <a:spcPct val="100000"/>
              </a:lnSpc>
              <a:spcBef>
                <a:spcPts val="112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Char char="–"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0" marR="0" lvl="2" indent="-762000" algn="l">
              <a:lnSpc>
                <a:spcPct val="100000"/>
              </a:lnSpc>
              <a:spcBef>
                <a:spcPts val="96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600" marR="0" lvl="3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–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572000" marR="0" lvl="4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»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486400" marR="0" lvl="5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00800" marR="0" lvl="6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315200" marR="0" lvl="7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229600" marR="0" lvl="8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D279466-0D41-4DDB-956B-95D24FAFFDE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lvl="0" indent="-863600" algn="l">
              <a:lnSpc>
                <a:spcPct val="100000"/>
              </a:lnSpc>
              <a:spcBef>
                <a:spcPts val="1280"/>
              </a:spcBef>
              <a:spcAft>
                <a:spcPct val="0"/>
              </a:spcAft>
              <a:buSzPts val="3200"/>
              <a:buChar char="•"/>
              <a:defRPr/>
            </a:lvl1pPr>
            <a:lvl2pPr marL="1828800" lvl="1" indent="-812800" algn="l">
              <a:lnSpc>
                <a:spcPct val="100000"/>
              </a:lnSpc>
              <a:spcBef>
                <a:spcPts val="1120"/>
              </a:spcBef>
              <a:spcAft>
                <a:spcPct val="0"/>
              </a:spcAft>
              <a:buSzPts val="2800"/>
              <a:buChar char="–"/>
              <a:defRPr/>
            </a:lvl2pPr>
            <a:lvl3pPr marL="2743200" lvl="2" indent="-762000" algn="l">
              <a:lnSpc>
                <a:spcPct val="100000"/>
              </a:lnSpc>
              <a:spcBef>
                <a:spcPts val="960"/>
              </a:spcBef>
              <a:spcAft>
                <a:spcPct val="0"/>
              </a:spcAft>
              <a:buSzPts val="2400"/>
              <a:buChar char="•"/>
              <a:defRPr/>
            </a:lvl3pPr>
            <a:lvl4pPr marL="3657600" lvl="3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Pts val="2000"/>
              <a:buChar char="–"/>
              <a:defRPr/>
            </a:lvl4pPr>
            <a:lvl5pPr marL="4572000" lvl="4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Pts val="2000"/>
              <a:buChar char="»"/>
              <a:defRPr/>
            </a:lvl5pPr>
            <a:lvl6pPr marL="5486400" lvl="5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Pts val="2000"/>
              <a:buChar char="•"/>
              <a:defRPr/>
            </a:lvl6pPr>
            <a:lvl7pPr marL="6400800" lvl="6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Pts val="2000"/>
              <a:buChar char="•"/>
              <a:defRPr/>
            </a:lvl7pPr>
            <a:lvl8pPr marL="7315200" lvl="7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Pts val="2000"/>
              <a:buChar char="•"/>
              <a:defRPr/>
            </a:lvl8pPr>
            <a:lvl9pPr marL="8229600" lvl="8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371600" y="3195638"/>
            <a:ext cx="15544800" cy="22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2743200" y="5829300"/>
            <a:ext cx="12801600" cy="26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1280"/>
              </a:spcBef>
              <a:spcAft>
                <a:spcPct val="0"/>
              </a:spcAft>
              <a:buClr>
                <a:srgbClr val="888888"/>
              </a:buClr>
              <a:buSzPts val="3200"/>
              <a:buFont typeface="Arial"/>
              <a:buNone/>
              <a:defRPr sz="6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1120"/>
              </a:spcBef>
              <a:spcAft>
                <a:spcPct val="0"/>
              </a:spcAft>
              <a:buClr>
                <a:srgbClr val="888888"/>
              </a:buClr>
              <a:buSzPts val="2800"/>
              <a:buFont typeface="Arial"/>
              <a:buNone/>
              <a:defRPr sz="5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960"/>
              </a:spcBef>
              <a:spcAft>
                <a:spcPct val="0"/>
              </a:spcAft>
              <a:buClr>
                <a:srgbClr val="888888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888888"/>
              </a:buClr>
              <a:buSzPts val="2000"/>
              <a:buFont typeface="Arial"/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888888"/>
              </a:buClr>
              <a:buSzPts val="2000"/>
              <a:buFont typeface="Arial"/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888888"/>
              </a:buClr>
              <a:buSzPts val="2000"/>
              <a:buFont typeface="Arial"/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888888"/>
              </a:buClr>
              <a:buSzPts val="2000"/>
              <a:buFont typeface="Arial"/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888888"/>
              </a:buClr>
              <a:buSzPts val="2000"/>
              <a:buFont typeface="Arial"/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888888"/>
              </a:buClr>
              <a:buSzPts val="2000"/>
              <a:buFont typeface="Arial"/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978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marR="0" lvl="0" indent="-863600" algn="l">
              <a:lnSpc>
                <a:spcPct val="100000"/>
              </a:lnSpc>
              <a:spcBef>
                <a:spcPts val="128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28800" marR="0" lvl="1" indent="-812800" algn="l">
              <a:lnSpc>
                <a:spcPct val="100000"/>
              </a:lnSpc>
              <a:spcBef>
                <a:spcPts val="112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Char char="–"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0" marR="0" lvl="2" indent="-762000" algn="l">
              <a:lnSpc>
                <a:spcPct val="100000"/>
              </a:lnSpc>
              <a:spcBef>
                <a:spcPts val="96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600" marR="0" lvl="3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–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572000" marR="0" lvl="4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»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486400" marR="0" lvl="5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00800" marR="0" lvl="6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315200" marR="0" lvl="7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229600" marR="0" lvl="8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1444626" y="6610350"/>
            <a:ext cx="15544800" cy="20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000"/>
              <a:buFont typeface="Calibri"/>
              <a:buNone/>
              <a:defRPr sz="8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9pPr>
          </a:lstStyle>
          <a:p/>
        </p:txBody>
      </p:sp>
      <p:sp>
        <p:nvSpPr>
          <p:cNvPr id="25" name="Google Shape;25;p4"/>
          <p:cNvSpPr txBox="1"/>
          <p:nvPr>
            <p:ph type="body" idx="1"/>
          </p:nvPr>
        </p:nvSpPr>
        <p:spPr>
          <a:xfrm>
            <a:off x="1444626" y="4360070"/>
            <a:ext cx="155448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914400" marR="0" lvl="0" indent="-457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888888"/>
              </a:buClr>
              <a:buSzPts val="2000"/>
              <a:buFont typeface="Arial"/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28800" marR="0" lvl="1" indent="-4572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rgbClr val="888888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0" marR="0" lvl="2" indent="-4572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rgbClr val="888888"/>
              </a:buClr>
              <a:buSzPts val="16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600" marR="0" lvl="3" indent="-457200" algn="l">
              <a:lnSpc>
                <a:spcPct val="100000"/>
              </a:lnSpc>
              <a:spcBef>
                <a:spcPts val="560"/>
              </a:spcBef>
              <a:spcAft>
                <a:spcPct val="0"/>
              </a:spcAft>
              <a:buClr>
                <a:srgbClr val="888888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572000" marR="0" lvl="4" indent="-457200" algn="l">
              <a:lnSpc>
                <a:spcPct val="100000"/>
              </a:lnSpc>
              <a:spcBef>
                <a:spcPts val="560"/>
              </a:spcBef>
              <a:spcAft>
                <a:spcPct val="0"/>
              </a:spcAft>
              <a:buClr>
                <a:srgbClr val="888888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486400" marR="0" lvl="5" indent="-457200" algn="l">
              <a:lnSpc>
                <a:spcPct val="100000"/>
              </a:lnSpc>
              <a:spcBef>
                <a:spcPts val="560"/>
              </a:spcBef>
              <a:spcAft>
                <a:spcPct val="0"/>
              </a:spcAft>
              <a:buClr>
                <a:srgbClr val="888888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00800" marR="0" lvl="6" indent="-457200" algn="l">
              <a:lnSpc>
                <a:spcPct val="100000"/>
              </a:lnSpc>
              <a:spcBef>
                <a:spcPts val="560"/>
              </a:spcBef>
              <a:spcAft>
                <a:spcPct val="0"/>
              </a:spcAft>
              <a:buClr>
                <a:srgbClr val="888888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315200" marR="0" lvl="7" indent="-457200" algn="l">
              <a:lnSpc>
                <a:spcPct val="100000"/>
              </a:lnSpc>
              <a:spcBef>
                <a:spcPts val="560"/>
              </a:spcBef>
              <a:spcAft>
                <a:spcPct val="0"/>
              </a:spcAft>
              <a:buClr>
                <a:srgbClr val="888888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229600" marR="0" lvl="8" indent="-457200" algn="l">
              <a:lnSpc>
                <a:spcPct val="100000"/>
              </a:lnSpc>
              <a:spcBef>
                <a:spcPts val="560"/>
              </a:spcBef>
              <a:spcAft>
                <a:spcPct val="0"/>
              </a:spcAft>
              <a:buClr>
                <a:srgbClr val="888888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05978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9pPr>
          </a:lstStyle>
          <a:p/>
        </p:txBody>
      </p:sp>
      <p:sp>
        <p:nvSpPr>
          <p:cNvPr id="31" name="Google Shape;31;p5"/>
          <p:cNvSpPr txBox="1"/>
          <p:nvPr>
            <p:ph type="body" idx="1"/>
          </p:nvPr>
        </p:nvSpPr>
        <p:spPr>
          <a:xfrm>
            <a:off x="914400" y="2400300"/>
            <a:ext cx="8077200" cy="6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marR="0" lvl="0" indent="-812800" algn="l">
              <a:lnSpc>
                <a:spcPct val="100000"/>
              </a:lnSpc>
              <a:spcBef>
                <a:spcPts val="112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Char char="•"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28800" marR="0" lvl="1" indent="-762000" algn="l">
              <a:lnSpc>
                <a:spcPct val="100000"/>
              </a:lnSpc>
              <a:spcBef>
                <a:spcPts val="96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Char char="–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0" marR="0" lvl="2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600" marR="0" lvl="3" indent="-6858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572000" marR="0" lvl="4" indent="-6858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486400" marR="0" lvl="5" indent="-6858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00800" marR="0" lvl="6" indent="-6858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315200" marR="0" lvl="7" indent="-6858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229600" marR="0" lvl="8" indent="-6858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type="body" idx="2"/>
          </p:nvPr>
        </p:nvSpPr>
        <p:spPr>
          <a:xfrm>
            <a:off x="9296400" y="2400300"/>
            <a:ext cx="8077200" cy="6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marR="0" lvl="0" indent="-812800" algn="l">
              <a:lnSpc>
                <a:spcPct val="100000"/>
              </a:lnSpc>
              <a:spcBef>
                <a:spcPts val="112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Char char="•"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28800" marR="0" lvl="1" indent="-762000" algn="l">
              <a:lnSpc>
                <a:spcPct val="100000"/>
              </a:lnSpc>
              <a:spcBef>
                <a:spcPts val="96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Char char="–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0" marR="0" lvl="2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600" marR="0" lvl="3" indent="-6858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572000" marR="0" lvl="4" indent="-6858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486400" marR="0" lvl="5" indent="-6858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00800" marR="0" lvl="6" indent="-6858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315200" marR="0" lvl="7" indent="-6858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229600" marR="0" lvl="8" indent="-6858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05978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914400" y="2302670"/>
            <a:ext cx="8080200" cy="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914400" marR="0" lvl="0" indent="-457200" algn="l">
              <a:lnSpc>
                <a:spcPct val="100000"/>
              </a:lnSpc>
              <a:spcBef>
                <a:spcPts val="96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28800" marR="0" lvl="1" indent="-457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0" marR="0" lvl="2" indent="-4572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600" marR="0" lvl="3" indent="-4572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572000" marR="0" lvl="4" indent="-4572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486400" marR="0" lvl="5" indent="-4572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00800" marR="0" lvl="6" indent="-4572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315200" marR="0" lvl="7" indent="-4572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229600" marR="0" lvl="8" indent="-4572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914400" y="3262312"/>
            <a:ext cx="8080200" cy="5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marR="0" lvl="0" indent="-762000" algn="l">
              <a:lnSpc>
                <a:spcPct val="100000"/>
              </a:lnSpc>
              <a:spcBef>
                <a:spcPts val="96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28800" marR="0" lvl="1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–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0" marR="0" lvl="2" indent="-6858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600" marR="0" lvl="3" indent="-6604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572000" marR="0" lvl="4" indent="-6604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Char char="»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486400" marR="0" lvl="5" indent="-6604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00800" marR="0" lvl="6" indent="-6604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315200" marR="0" lvl="7" indent="-6604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229600" marR="0" lvl="8" indent="-6604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type="body" idx="3"/>
          </p:nvPr>
        </p:nvSpPr>
        <p:spPr>
          <a:xfrm>
            <a:off x="9290050" y="2302670"/>
            <a:ext cx="8083800" cy="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914400" marR="0" lvl="0" indent="-457200" algn="l">
              <a:lnSpc>
                <a:spcPct val="100000"/>
              </a:lnSpc>
              <a:spcBef>
                <a:spcPts val="96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28800" marR="0" lvl="1" indent="-457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0" marR="0" lvl="2" indent="-4572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600" marR="0" lvl="3" indent="-4572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572000" marR="0" lvl="4" indent="-4572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486400" marR="0" lvl="5" indent="-4572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00800" marR="0" lvl="6" indent="-4572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315200" marR="0" lvl="7" indent="-4572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229600" marR="0" lvl="8" indent="-4572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type="body" idx="4"/>
          </p:nvPr>
        </p:nvSpPr>
        <p:spPr>
          <a:xfrm>
            <a:off x="9290050" y="3262312"/>
            <a:ext cx="8083800" cy="5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marR="0" lvl="0" indent="-762000" algn="l">
              <a:lnSpc>
                <a:spcPct val="100000"/>
              </a:lnSpc>
              <a:spcBef>
                <a:spcPts val="96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28800" marR="0" lvl="1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–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0" marR="0" lvl="2" indent="-6858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600" marR="0" lvl="3" indent="-6604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572000" marR="0" lvl="4" indent="-6604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Char char="»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486400" marR="0" lvl="5" indent="-6604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00800" marR="0" lvl="6" indent="-6604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315200" marR="0" lvl="7" indent="-6604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229600" marR="0" lvl="8" indent="-6604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5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05978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9pPr>
          </a:lstStyle>
          <a:p/>
        </p:txBody>
      </p:sp>
      <p:sp>
        <p:nvSpPr>
          <p:cNvPr id="47" name="Google Shape;47;p7"/>
          <p:cNvSpPr txBox="1"/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5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</a:xfrm>
      </p:grpSpPr>
      <p:sp>
        <p:nvSpPr>
          <p:cNvPr id="51" name="Google Shape;51;p8"/>
          <p:cNvSpPr txBox="1"/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5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914400" y="409576"/>
            <a:ext cx="60168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1"/>
          </p:nvPr>
        </p:nvSpPr>
        <p:spPr>
          <a:xfrm>
            <a:off x="7150100" y="409576"/>
            <a:ext cx="10223400" cy="87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marR="0" lvl="0" indent="-863600" algn="l">
              <a:lnSpc>
                <a:spcPct val="100000"/>
              </a:lnSpc>
              <a:spcBef>
                <a:spcPts val="128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28800" marR="0" lvl="1" indent="-812800" algn="l">
              <a:lnSpc>
                <a:spcPct val="100000"/>
              </a:lnSpc>
              <a:spcBef>
                <a:spcPts val="112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Char char="–"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0" marR="0" lvl="2" indent="-762000" algn="l">
              <a:lnSpc>
                <a:spcPct val="100000"/>
              </a:lnSpc>
              <a:spcBef>
                <a:spcPts val="96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600" marR="0" lvl="3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–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572000" marR="0" lvl="4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»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486400" marR="0" lvl="5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00800" marR="0" lvl="6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315200" marR="0" lvl="7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229600" marR="0" lvl="8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type="body" idx="2"/>
          </p:nvPr>
        </p:nvSpPr>
        <p:spPr>
          <a:xfrm>
            <a:off x="914400" y="2152650"/>
            <a:ext cx="6016800" cy="70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marR="0" lvl="0" indent="-457200" algn="l">
              <a:lnSpc>
                <a:spcPct val="100000"/>
              </a:lnSpc>
              <a:spcBef>
                <a:spcPts val="56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28800" marR="0" lvl="1" indent="-457200" algn="l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>
                <a:schemeClr val="dk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0" marR="0" lvl="2" indent="-4572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1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600" marR="0" lvl="3" indent="-4572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572000" marR="0" lvl="4" indent="-4572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486400" marR="0" lvl="5" indent="-4572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00800" marR="0" lvl="6" indent="-4572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315200" marR="0" lvl="7" indent="-4572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229600" marR="0" lvl="8" indent="-4572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5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3584577" y="7200900"/>
            <a:ext cx="109728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3584577" y="919162"/>
            <a:ext cx="10972800" cy="6172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/>
        </p:txBody>
      </p:sp>
      <p:sp>
        <p:nvSpPr>
          <p:cNvPr id="64" name="Google Shape;64;p10"/>
          <p:cNvSpPr txBox="1"/>
          <p:nvPr>
            <p:ph type="body" idx="1"/>
          </p:nvPr>
        </p:nvSpPr>
        <p:spPr>
          <a:xfrm>
            <a:off x="3584577" y="8051008"/>
            <a:ext cx="10972800" cy="12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marR="0" lvl="0" indent="-457200" algn="l">
              <a:lnSpc>
                <a:spcPct val="100000"/>
              </a:lnSpc>
              <a:spcBef>
                <a:spcPts val="56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28800" marR="0" lvl="1" indent="-457200" algn="l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>
                <a:schemeClr val="dk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0" marR="0" lvl="2" indent="-4572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1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600" marR="0" lvl="3" indent="-4572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572000" marR="0" lvl="4" indent="-4572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486400" marR="0" lvl="5" indent="-4572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00800" marR="0" lvl="6" indent="-4572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315200" marR="0" lvl="7" indent="-4572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229600" marR="0" lvl="8" indent="-4572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BC7E79D-3A75-4AA6-BFFC-9A19C5087E0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8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9pPr>
          </a:lstStyle>
          <a:p/>
        </p:txBody>
      </p:sp>
      <p:sp>
        <p:nvSpPr>
          <p:cNvPr id="70" name="Google Shape;70;p11"/>
          <p:cNvSpPr txBox="1"/>
          <p:nvPr>
            <p:ph type="body" idx="1"/>
          </p:nvPr>
        </p:nvSpPr>
        <p:spPr>
          <a:xfrm rot="5400000">
            <a:off x="5749500" y="-2434800"/>
            <a:ext cx="6789000" cy="164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marR="0" lvl="0" indent="-863600" algn="l">
              <a:lnSpc>
                <a:spcPct val="100000"/>
              </a:lnSpc>
              <a:spcBef>
                <a:spcPts val="128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28800" marR="0" lvl="1" indent="-812800" algn="l">
              <a:lnSpc>
                <a:spcPct val="100000"/>
              </a:lnSpc>
              <a:spcBef>
                <a:spcPts val="112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Char char="–"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0" marR="0" lvl="2" indent="-762000" algn="l">
              <a:lnSpc>
                <a:spcPct val="100000"/>
              </a:lnSpc>
              <a:spcBef>
                <a:spcPts val="96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600" marR="0" lvl="3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–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572000" marR="0" lvl="4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»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486400" marR="0" lvl="5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00800" marR="0" lvl="6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315200" marR="0" lvl="7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229600" marR="0" lvl="8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6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10927500" y="2743256"/>
            <a:ext cx="8777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9pPr>
          </a:lstStyle>
          <a:p/>
        </p:txBody>
      </p:sp>
      <p:sp>
        <p:nvSpPr>
          <p:cNvPr id="76" name="Google Shape;76;p12"/>
          <p:cNvSpPr txBox="1"/>
          <p:nvPr>
            <p:ph type="body" idx="1"/>
          </p:nvPr>
        </p:nvSpPr>
        <p:spPr>
          <a:xfrm rot="5400000">
            <a:off x="2545500" y="-1219144"/>
            <a:ext cx="8777400" cy="120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marR="0" lvl="0" indent="-863600" algn="l">
              <a:lnSpc>
                <a:spcPct val="100000"/>
              </a:lnSpc>
              <a:spcBef>
                <a:spcPts val="128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28800" marR="0" lvl="1" indent="-812800" algn="l">
              <a:lnSpc>
                <a:spcPct val="100000"/>
              </a:lnSpc>
              <a:spcBef>
                <a:spcPts val="112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Char char="–"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0" marR="0" lvl="2" indent="-762000" algn="l">
              <a:lnSpc>
                <a:spcPct val="100000"/>
              </a:lnSpc>
              <a:spcBef>
                <a:spcPts val="96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600" marR="0" lvl="3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–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572000" marR="0" lvl="4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»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486400" marR="0" lvl="5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00800" marR="0" lvl="6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315200" marR="0" lvl="7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229600" marR="0" lvl="8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6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lvl="0" indent="-863600" algn="l">
              <a:lnSpc>
                <a:spcPct val="100000"/>
              </a:lnSpc>
              <a:spcBef>
                <a:spcPts val="1280"/>
              </a:spcBef>
              <a:spcAft>
                <a:spcPct val="0"/>
              </a:spcAft>
              <a:buSzPts val="3200"/>
              <a:buChar char="•"/>
              <a:defRPr/>
            </a:lvl1pPr>
            <a:lvl2pPr marL="1828800" lvl="1" indent="-812800" algn="l">
              <a:lnSpc>
                <a:spcPct val="100000"/>
              </a:lnSpc>
              <a:spcBef>
                <a:spcPts val="1120"/>
              </a:spcBef>
              <a:spcAft>
                <a:spcPct val="0"/>
              </a:spcAft>
              <a:buSzPts val="2800"/>
              <a:buChar char="–"/>
              <a:defRPr/>
            </a:lvl2pPr>
            <a:lvl3pPr marL="2743200" lvl="2" indent="-762000" algn="l">
              <a:lnSpc>
                <a:spcPct val="100000"/>
              </a:lnSpc>
              <a:spcBef>
                <a:spcPts val="960"/>
              </a:spcBef>
              <a:spcAft>
                <a:spcPct val="0"/>
              </a:spcAft>
              <a:buSzPts val="2400"/>
              <a:buChar char="•"/>
              <a:defRPr/>
            </a:lvl3pPr>
            <a:lvl4pPr marL="3657600" lvl="3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Pts val="2000"/>
              <a:buChar char="–"/>
              <a:defRPr/>
            </a:lvl4pPr>
            <a:lvl5pPr marL="4572000" lvl="4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Pts val="2000"/>
              <a:buChar char="»"/>
              <a:defRPr/>
            </a:lvl5pPr>
            <a:lvl6pPr marL="5486400" lvl="5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Pts val="2000"/>
              <a:buChar char="•"/>
              <a:defRPr/>
            </a:lvl6pPr>
            <a:lvl7pPr marL="6400800" lvl="6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Pts val="2000"/>
              <a:buChar char="•"/>
              <a:defRPr/>
            </a:lvl7pPr>
            <a:lvl8pPr marL="7315200" lvl="7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Pts val="2000"/>
              <a:buChar char="•"/>
              <a:defRPr/>
            </a:lvl8pPr>
            <a:lvl9pPr marL="8229600" lvl="8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6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371600" y="3195638"/>
            <a:ext cx="15544800" cy="22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2743200" y="5829300"/>
            <a:ext cx="12801600" cy="26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1280"/>
              </a:spcBef>
              <a:spcAft>
                <a:spcPct val="0"/>
              </a:spcAft>
              <a:buClr>
                <a:srgbClr val="888888"/>
              </a:buClr>
              <a:buSzPts val="3200"/>
              <a:buFont typeface="Arial"/>
              <a:buNone/>
              <a:defRPr sz="6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1120"/>
              </a:spcBef>
              <a:spcAft>
                <a:spcPct val="0"/>
              </a:spcAft>
              <a:buClr>
                <a:srgbClr val="888888"/>
              </a:buClr>
              <a:buSzPts val="2800"/>
              <a:buFont typeface="Arial"/>
              <a:buNone/>
              <a:defRPr sz="5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960"/>
              </a:spcBef>
              <a:spcAft>
                <a:spcPct val="0"/>
              </a:spcAft>
              <a:buClr>
                <a:srgbClr val="888888"/>
              </a:buClr>
              <a:buSzPts val="240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888888"/>
              </a:buClr>
              <a:buSzPts val="2000"/>
              <a:buFont typeface="Arial"/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888888"/>
              </a:buClr>
              <a:buSzPts val="2000"/>
              <a:buFont typeface="Arial"/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888888"/>
              </a:buClr>
              <a:buSzPts val="2000"/>
              <a:buFont typeface="Arial"/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888888"/>
              </a:buClr>
              <a:buSzPts val="2000"/>
              <a:buFont typeface="Arial"/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888888"/>
              </a:buClr>
              <a:buSzPts val="2000"/>
              <a:buFont typeface="Arial"/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888888"/>
              </a:buClr>
              <a:buSzPts val="2000"/>
              <a:buFont typeface="Arial"/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6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978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marR="0" lvl="0" indent="-863600" algn="l">
              <a:lnSpc>
                <a:spcPct val="100000"/>
              </a:lnSpc>
              <a:spcBef>
                <a:spcPts val="128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28800" marR="0" lvl="1" indent="-812800" algn="l">
              <a:lnSpc>
                <a:spcPct val="100000"/>
              </a:lnSpc>
              <a:spcBef>
                <a:spcPts val="112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Char char="–"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0" marR="0" lvl="2" indent="-762000" algn="l">
              <a:lnSpc>
                <a:spcPct val="100000"/>
              </a:lnSpc>
              <a:spcBef>
                <a:spcPts val="96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600" marR="0" lvl="3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–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572000" marR="0" lvl="4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»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486400" marR="0" lvl="5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00800" marR="0" lvl="6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315200" marR="0" lvl="7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229600" marR="0" lvl="8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6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1444626" y="6610350"/>
            <a:ext cx="15544800" cy="20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000"/>
              <a:buFont typeface="Calibri"/>
              <a:buNone/>
              <a:defRPr sz="8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9pPr>
          </a:lstStyle>
          <a:p/>
        </p:txBody>
      </p:sp>
      <p:sp>
        <p:nvSpPr>
          <p:cNvPr id="25" name="Google Shape;25;p4"/>
          <p:cNvSpPr txBox="1"/>
          <p:nvPr>
            <p:ph type="body" idx="1"/>
          </p:nvPr>
        </p:nvSpPr>
        <p:spPr>
          <a:xfrm>
            <a:off x="1444626" y="4360070"/>
            <a:ext cx="155448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914400" marR="0" lvl="0" indent="-457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888888"/>
              </a:buClr>
              <a:buSzPts val="2000"/>
              <a:buFont typeface="Arial"/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28800" marR="0" lvl="1" indent="-4572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rgbClr val="888888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0" marR="0" lvl="2" indent="-4572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rgbClr val="888888"/>
              </a:buClr>
              <a:buSzPts val="16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600" marR="0" lvl="3" indent="-457200" algn="l">
              <a:lnSpc>
                <a:spcPct val="100000"/>
              </a:lnSpc>
              <a:spcBef>
                <a:spcPts val="560"/>
              </a:spcBef>
              <a:spcAft>
                <a:spcPct val="0"/>
              </a:spcAft>
              <a:buClr>
                <a:srgbClr val="888888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572000" marR="0" lvl="4" indent="-457200" algn="l">
              <a:lnSpc>
                <a:spcPct val="100000"/>
              </a:lnSpc>
              <a:spcBef>
                <a:spcPts val="560"/>
              </a:spcBef>
              <a:spcAft>
                <a:spcPct val="0"/>
              </a:spcAft>
              <a:buClr>
                <a:srgbClr val="888888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486400" marR="0" lvl="5" indent="-457200" algn="l">
              <a:lnSpc>
                <a:spcPct val="100000"/>
              </a:lnSpc>
              <a:spcBef>
                <a:spcPts val="560"/>
              </a:spcBef>
              <a:spcAft>
                <a:spcPct val="0"/>
              </a:spcAft>
              <a:buClr>
                <a:srgbClr val="888888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00800" marR="0" lvl="6" indent="-457200" algn="l">
              <a:lnSpc>
                <a:spcPct val="100000"/>
              </a:lnSpc>
              <a:spcBef>
                <a:spcPts val="560"/>
              </a:spcBef>
              <a:spcAft>
                <a:spcPct val="0"/>
              </a:spcAft>
              <a:buClr>
                <a:srgbClr val="888888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315200" marR="0" lvl="7" indent="-457200" algn="l">
              <a:lnSpc>
                <a:spcPct val="100000"/>
              </a:lnSpc>
              <a:spcBef>
                <a:spcPts val="560"/>
              </a:spcBef>
              <a:spcAft>
                <a:spcPct val="0"/>
              </a:spcAft>
              <a:buClr>
                <a:srgbClr val="888888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229600" marR="0" lvl="8" indent="-457200" algn="l">
              <a:lnSpc>
                <a:spcPct val="100000"/>
              </a:lnSpc>
              <a:spcBef>
                <a:spcPts val="560"/>
              </a:spcBef>
              <a:spcAft>
                <a:spcPct val="0"/>
              </a:spcAft>
              <a:buClr>
                <a:srgbClr val="888888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6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05978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9pPr>
          </a:lstStyle>
          <a:p/>
        </p:txBody>
      </p:sp>
      <p:sp>
        <p:nvSpPr>
          <p:cNvPr id="31" name="Google Shape;31;p5"/>
          <p:cNvSpPr txBox="1"/>
          <p:nvPr>
            <p:ph type="body" idx="1"/>
          </p:nvPr>
        </p:nvSpPr>
        <p:spPr>
          <a:xfrm>
            <a:off x="914400" y="2400300"/>
            <a:ext cx="8077200" cy="6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marR="0" lvl="0" indent="-812800" algn="l">
              <a:lnSpc>
                <a:spcPct val="100000"/>
              </a:lnSpc>
              <a:spcBef>
                <a:spcPts val="112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Char char="•"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28800" marR="0" lvl="1" indent="-762000" algn="l">
              <a:lnSpc>
                <a:spcPct val="100000"/>
              </a:lnSpc>
              <a:spcBef>
                <a:spcPts val="96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Char char="–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0" marR="0" lvl="2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600" marR="0" lvl="3" indent="-6858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572000" marR="0" lvl="4" indent="-6858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486400" marR="0" lvl="5" indent="-6858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00800" marR="0" lvl="6" indent="-6858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315200" marR="0" lvl="7" indent="-6858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229600" marR="0" lvl="8" indent="-6858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type="body" idx="2"/>
          </p:nvPr>
        </p:nvSpPr>
        <p:spPr>
          <a:xfrm>
            <a:off x="9296400" y="2400300"/>
            <a:ext cx="8077200" cy="6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marR="0" lvl="0" indent="-812800" algn="l">
              <a:lnSpc>
                <a:spcPct val="100000"/>
              </a:lnSpc>
              <a:spcBef>
                <a:spcPts val="112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Char char="•"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28800" marR="0" lvl="1" indent="-762000" algn="l">
              <a:lnSpc>
                <a:spcPct val="100000"/>
              </a:lnSpc>
              <a:spcBef>
                <a:spcPts val="96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Char char="–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0" marR="0" lvl="2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600" marR="0" lvl="3" indent="-6858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572000" marR="0" lvl="4" indent="-6858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»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486400" marR="0" lvl="5" indent="-6858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00800" marR="0" lvl="6" indent="-6858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315200" marR="0" lvl="7" indent="-6858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229600" marR="0" lvl="8" indent="-6858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6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05978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914400" y="2302670"/>
            <a:ext cx="8080200" cy="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914400" marR="0" lvl="0" indent="-457200" algn="l">
              <a:lnSpc>
                <a:spcPct val="100000"/>
              </a:lnSpc>
              <a:spcBef>
                <a:spcPts val="96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28800" marR="0" lvl="1" indent="-457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0" marR="0" lvl="2" indent="-4572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600" marR="0" lvl="3" indent="-4572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572000" marR="0" lvl="4" indent="-4572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486400" marR="0" lvl="5" indent="-4572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00800" marR="0" lvl="6" indent="-4572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315200" marR="0" lvl="7" indent="-4572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229600" marR="0" lvl="8" indent="-4572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914400" y="3262312"/>
            <a:ext cx="8080200" cy="5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marR="0" lvl="0" indent="-762000" algn="l">
              <a:lnSpc>
                <a:spcPct val="100000"/>
              </a:lnSpc>
              <a:spcBef>
                <a:spcPts val="96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28800" marR="0" lvl="1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–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0" marR="0" lvl="2" indent="-6858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600" marR="0" lvl="3" indent="-6604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572000" marR="0" lvl="4" indent="-6604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Char char="»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486400" marR="0" lvl="5" indent="-6604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00800" marR="0" lvl="6" indent="-6604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315200" marR="0" lvl="7" indent="-6604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229600" marR="0" lvl="8" indent="-6604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type="body" idx="3"/>
          </p:nvPr>
        </p:nvSpPr>
        <p:spPr>
          <a:xfrm>
            <a:off x="9290050" y="2302670"/>
            <a:ext cx="8083800" cy="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914400" marR="0" lvl="0" indent="-457200" algn="l">
              <a:lnSpc>
                <a:spcPct val="100000"/>
              </a:lnSpc>
              <a:spcBef>
                <a:spcPts val="96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28800" marR="0" lvl="1" indent="-457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0" marR="0" lvl="2" indent="-4572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600" marR="0" lvl="3" indent="-4572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572000" marR="0" lvl="4" indent="-4572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486400" marR="0" lvl="5" indent="-4572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00800" marR="0" lvl="6" indent="-4572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315200" marR="0" lvl="7" indent="-4572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229600" marR="0" lvl="8" indent="-4572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type="body" idx="4"/>
          </p:nvPr>
        </p:nvSpPr>
        <p:spPr>
          <a:xfrm>
            <a:off x="9290050" y="3262312"/>
            <a:ext cx="8083800" cy="5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marR="0" lvl="0" indent="-762000" algn="l">
              <a:lnSpc>
                <a:spcPct val="100000"/>
              </a:lnSpc>
              <a:spcBef>
                <a:spcPts val="96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28800" marR="0" lvl="1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–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0" marR="0" lvl="2" indent="-685800" algn="l">
              <a:lnSpc>
                <a:spcPct val="100000"/>
              </a:lnSpc>
              <a:spcBef>
                <a:spcPts val="72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600" marR="0" lvl="3" indent="-6604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572000" marR="0" lvl="4" indent="-6604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Char char="»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486400" marR="0" lvl="5" indent="-6604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00800" marR="0" lvl="6" indent="-6604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315200" marR="0" lvl="7" indent="-6604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229600" marR="0" lvl="8" indent="-660400" algn="l">
              <a:lnSpc>
                <a:spcPct val="100000"/>
              </a:lnSpc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6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05978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9pPr>
          </a:lstStyle>
          <a:p/>
        </p:txBody>
      </p:sp>
      <p:sp>
        <p:nvSpPr>
          <p:cNvPr id="47" name="Google Shape;47;p7"/>
          <p:cNvSpPr txBox="1"/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6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</a:xfrm>
      </p:grpSpPr>
      <p:sp>
        <p:nvSpPr>
          <p:cNvPr id="51" name="Google Shape;51;p8"/>
          <p:cNvSpPr txBox="1"/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FEAEE07-ABB6-4BA0-AF88-13B5FF466E6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914400" y="409576"/>
            <a:ext cx="60168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1"/>
          </p:nvPr>
        </p:nvSpPr>
        <p:spPr>
          <a:xfrm>
            <a:off x="7150100" y="409576"/>
            <a:ext cx="10223400" cy="87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marR="0" lvl="0" indent="-863600" algn="l">
              <a:lnSpc>
                <a:spcPct val="100000"/>
              </a:lnSpc>
              <a:spcBef>
                <a:spcPts val="128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28800" marR="0" lvl="1" indent="-812800" algn="l">
              <a:lnSpc>
                <a:spcPct val="100000"/>
              </a:lnSpc>
              <a:spcBef>
                <a:spcPts val="112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Char char="–"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0" marR="0" lvl="2" indent="-762000" algn="l">
              <a:lnSpc>
                <a:spcPct val="100000"/>
              </a:lnSpc>
              <a:spcBef>
                <a:spcPts val="96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600" marR="0" lvl="3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–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572000" marR="0" lvl="4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»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486400" marR="0" lvl="5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00800" marR="0" lvl="6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315200" marR="0" lvl="7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229600" marR="0" lvl="8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type="body" idx="2"/>
          </p:nvPr>
        </p:nvSpPr>
        <p:spPr>
          <a:xfrm>
            <a:off x="914400" y="2152650"/>
            <a:ext cx="6016800" cy="70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marR="0" lvl="0" indent="-457200" algn="l">
              <a:lnSpc>
                <a:spcPct val="100000"/>
              </a:lnSpc>
              <a:spcBef>
                <a:spcPts val="56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28800" marR="0" lvl="1" indent="-457200" algn="l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>
                <a:schemeClr val="dk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0" marR="0" lvl="2" indent="-4572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1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600" marR="0" lvl="3" indent="-4572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572000" marR="0" lvl="4" indent="-4572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486400" marR="0" lvl="5" indent="-4572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00800" marR="0" lvl="6" indent="-4572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315200" marR="0" lvl="7" indent="-4572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229600" marR="0" lvl="8" indent="-4572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7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3584577" y="7200900"/>
            <a:ext cx="109728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3584577" y="919162"/>
            <a:ext cx="10972800" cy="6172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/>
        </p:txBody>
      </p:sp>
      <p:sp>
        <p:nvSpPr>
          <p:cNvPr id="64" name="Google Shape;64;p10"/>
          <p:cNvSpPr txBox="1"/>
          <p:nvPr>
            <p:ph type="body" idx="1"/>
          </p:nvPr>
        </p:nvSpPr>
        <p:spPr>
          <a:xfrm>
            <a:off x="3584577" y="8051008"/>
            <a:ext cx="10972800" cy="12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marR="0" lvl="0" indent="-457200" algn="l">
              <a:lnSpc>
                <a:spcPct val="100000"/>
              </a:lnSpc>
              <a:spcBef>
                <a:spcPts val="56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28800" marR="0" lvl="1" indent="-457200" algn="l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>
                <a:schemeClr val="dk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0" marR="0" lvl="2" indent="-457200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1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600" marR="0" lvl="3" indent="-4572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572000" marR="0" lvl="4" indent="-4572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486400" marR="0" lvl="5" indent="-4572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00800" marR="0" lvl="6" indent="-4572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315200" marR="0" lvl="7" indent="-4572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229600" marR="0" lvl="8" indent="-457200" algn="l">
              <a:lnSpc>
                <a:spcPct val="100000"/>
              </a:lnSpc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7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8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9pPr>
          </a:lstStyle>
          <a:p/>
        </p:txBody>
      </p:sp>
      <p:sp>
        <p:nvSpPr>
          <p:cNvPr id="70" name="Google Shape;70;p11"/>
          <p:cNvSpPr txBox="1"/>
          <p:nvPr>
            <p:ph type="body" idx="1"/>
          </p:nvPr>
        </p:nvSpPr>
        <p:spPr>
          <a:xfrm rot="5400000">
            <a:off x="5749500" y="-2434800"/>
            <a:ext cx="6789000" cy="164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marR="0" lvl="0" indent="-863600" algn="l">
              <a:lnSpc>
                <a:spcPct val="100000"/>
              </a:lnSpc>
              <a:spcBef>
                <a:spcPts val="128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28800" marR="0" lvl="1" indent="-812800" algn="l">
              <a:lnSpc>
                <a:spcPct val="100000"/>
              </a:lnSpc>
              <a:spcBef>
                <a:spcPts val="112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Char char="–"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0" marR="0" lvl="2" indent="-762000" algn="l">
              <a:lnSpc>
                <a:spcPct val="100000"/>
              </a:lnSpc>
              <a:spcBef>
                <a:spcPts val="96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600" marR="0" lvl="3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–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572000" marR="0" lvl="4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»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486400" marR="0" lvl="5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00800" marR="0" lvl="6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315200" marR="0" lvl="7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229600" marR="0" lvl="8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7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10927500" y="2743256"/>
            <a:ext cx="8777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/>
            </a:lvl9pPr>
          </a:lstStyle>
          <a:p/>
        </p:txBody>
      </p:sp>
      <p:sp>
        <p:nvSpPr>
          <p:cNvPr id="76" name="Google Shape;76;p12"/>
          <p:cNvSpPr txBox="1"/>
          <p:nvPr>
            <p:ph type="body" idx="1"/>
          </p:nvPr>
        </p:nvSpPr>
        <p:spPr>
          <a:xfrm rot="5400000">
            <a:off x="2545500" y="-1219144"/>
            <a:ext cx="8777400" cy="120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marR="0" lvl="0" indent="-863600" algn="l">
              <a:lnSpc>
                <a:spcPct val="100000"/>
              </a:lnSpc>
              <a:spcBef>
                <a:spcPts val="128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28800" marR="0" lvl="1" indent="-812800" algn="l">
              <a:lnSpc>
                <a:spcPct val="100000"/>
              </a:lnSpc>
              <a:spcBef>
                <a:spcPts val="112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Char char="–"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0" marR="0" lvl="2" indent="-762000" algn="l">
              <a:lnSpc>
                <a:spcPct val="100000"/>
              </a:lnSpc>
              <a:spcBef>
                <a:spcPts val="96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600" marR="0" lvl="3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–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572000" marR="0" lvl="4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»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486400" marR="0" lvl="5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00800" marR="0" lvl="6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315200" marR="0" lvl="7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229600" marR="0" lvl="8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7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lvl="0" indent="-863600" algn="l">
              <a:lnSpc>
                <a:spcPct val="100000"/>
              </a:lnSpc>
              <a:spcBef>
                <a:spcPts val="1280"/>
              </a:spcBef>
              <a:spcAft>
                <a:spcPct val="0"/>
              </a:spcAft>
              <a:buSzPts val="3200"/>
              <a:buChar char="•"/>
              <a:defRPr/>
            </a:lvl1pPr>
            <a:lvl2pPr marL="1828800" lvl="1" indent="-812800" algn="l">
              <a:lnSpc>
                <a:spcPct val="100000"/>
              </a:lnSpc>
              <a:spcBef>
                <a:spcPts val="1120"/>
              </a:spcBef>
              <a:spcAft>
                <a:spcPct val="0"/>
              </a:spcAft>
              <a:buSzPts val="2800"/>
              <a:buChar char="–"/>
              <a:defRPr/>
            </a:lvl2pPr>
            <a:lvl3pPr marL="2743200" lvl="2" indent="-762000" algn="l">
              <a:lnSpc>
                <a:spcPct val="100000"/>
              </a:lnSpc>
              <a:spcBef>
                <a:spcPts val="960"/>
              </a:spcBef>
              <a:spcAft>
                <a:spcPct val="0"/>
              </a:spcAft>
              <a:buSzPts val="2400"/>
              <a:buChar char="•"/>
              <a:defRPr/>
            </a:lvl3pPr>
            <a:lvl4pPr marL="3657600" lvl="3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Pts val="2000"/>
              <a:buChar char="–"/>
              <a:defRPr/>
            </a:lvl4pPr>
            <a:lvl5pPr marL="4572000" lvl="4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Pts val="2000"/>
              <a:buChar char="»"/>
              <a:defRPr/>
            </a:lvl5pPr>
            <a:lvl6pPr marL="5486400" lvl="5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Pts val="2000"/>
              <a:buChar char="•"/>
              <a:defRPr/>
            </a:lvl6pPr>
            <a:lvl7pPr marL="6400800" lvl="6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Pts val="2000"/>
              <a:buChar char="•"/>
              <a:defRPr/>
            </a:lvl7pPr>
            <a:lvl8pPr marL="7315200" lvl="7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Pts val="2000"/>
              <a:buChar char="•"/>
              <a:defRPr/>
            </a:lvl8pPr>
            <a:lvl9pPr marL="8229600" lvl="8" indent="-71120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EDF7278-5EAB-4E23-8F5D-27A0ACACE2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30EB3A8-29F3-4897-B4D9-677175ACAE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slideLayout" Target="../slideLayouts/slideLayout23.xml" /><Relationship Id="rId13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10" Type="http://schemas.openxmlformats.org/officeDocument/2006/relationships/slideLayout" Target="../slideLayouts/slideLayout33.xml" /><Relationship Id="rId11" Type="http://schemas.openxmlformats.org/officeDocument/2006/relationships/slideLayout" Target="../slideLayouts/slideLayout34.xml" /><Relationship Id="rId12" Type="http://schemas.openxmlformats.org/officeDocument/2006/relationships/slideLayout" Target="../slideLayouts/slideLayout35.xml" /><Relationship Id="rId13" Type="http://schemas.openxmlformats.org/officeDocument/2006/relationships/slideLayout" Target="../slideLayouts/slideLayout36.xml" /><Relationship Id="rId14" Type="http://schemas.openxmlformats.org/officeDocument/2006/relationships/slideLayout" Target="../slideLayouts/slideLayout37.xml" /><Relationship Id="rId15" Type="http://schemas.openxmlformats.org/officeDocument/2006/relationships/slideLayout" Target="../slideLayouts/slideLayout38.xml" /><Relationship Id="rId16" Type="http://schemas.openxmlformats.org/officeDocument/2006/relationships/theme" Target="../theme/theme3.xml" /><Relationship Id="rId2" Type="http://schemas.openxmlformats.org/officeDocument/2006/relationships/slideLayout" Target="../slideLayouts/slideLayout25.xml" /><Relationship Id="rId3" Type="http://schemas.openxmlformats.org/officeDocument/2006/relationships/slideLayout" Target="../slideLayouts/slideLayout26.xml" /><Relationship Id="rId4" Type="http://schemas.openxmlformats.org/officeDocument/2006/relationships/slideLayout" Target="../slideLayouts/slideLayout27.xml" /><Relationship Id="rId5" Type="http://schemas.openxmlformats.org/officeDocument/2006/relationships/slideLayout" Target="../slideLayouts/slideLayout28.xml" /><Relationship Id="rId6" Type="http://schemas.openxmlformats.org/officeDocument/2006/relationships/slideLayout" Target="../slideLayouts/slideLayout29.xml" /><Relationship Id="rId7" Type="http://schemas.openxmlformats.org/officeDocument/2006/relationships/slideLayout" Target="../slideLayouts/slideLayout30.xml" /><Relationship Id="rId8" Type="http://schemas.openxmlformats.org/officeDocument/2006/relationships/slideLayout" Target="../slideLayouts/slideLayout31.xml" /><Relationship Id="rId9" Type="http://schemas.openxmlformats.org/officeDocument/2006/relationships/slideLayout" Target="../slideLayouts/slideLayout32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Relationship Id="rId10" Type="http://schemas.openxmlformats.org/officeDocument/2006/relationships/slideLayout" Target="../slideLayouts/slideLayout48.xml" /><Relationship Id="rId11" Type="http://schemas.openxmlformats.org/officeDocument/2006/relationships/slideLayout" Target="../slideLayouts/slideLayout49.xml" /><Relationship Id="rId12" Type="http://schemas.openxmlformats.org/officeDocument/2006/relationships/slideLayout" Target="../slideLayouts/slideLayout50.xml" /><Relationship Id="rId13" Type="http://schemas.openxmlformats.org/officeDocument/2006/relationships/theme" Target="../theme/theme4.xml" /><Relationship Id="rId2" Type="http://schemas.openxmlformats.org/officeDocument/2006/relationships/slideLayout" Target="../slideLayouts/slideLayout40.xml" /><Relationship Id="rId3" Type="http://schemas.openxmlformats.org/officeDocument/2006/relationships/slideLayout" Target="../slideLayouts/slideLayout41.xml" /><Relationship Id="rId4" Type="http://schemas.openxmlformats.org/officeDocument/2006/relationships/slideLayout" Target="../slideLayouts/slideLayout42.xml" /><Relationship Id="rId5" Type="http://schemas.openxmlformats.org/officeDocument/2006/relationships/slideLayout" Target="../slideLayouts/slideLayout43.xml" /><Relationship Id="rId6" Type="http://schemas.openxmlformats.org/officeDocument/2006/relationships/slideLayout" Target="../slideLayouts/slideLayout44.xml" /><Relationship Id="rId7" Type="http://schemas.openxmlformats.org/officeDocument/2006/relationships/slideLayout" Target="../slideLayouts/slideLayout45.xml" /><Relationship Id="rId8" Type="http://schemas.openxmlformats.org/officeDocument/2006/relationships/slideLayout" Target="../slideLayouts/slideLayout46.xml" /><Relationship Id="rId9" Type="http://schemas.openxmlformats.org/officeDocument/2006/relationships/slideLayout" Target="../slideLayouts/slideLayout47.xml" /></Relationships>
</file>

<file path=ppt/slideMasters/_rels/slideMaster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 /><Relationship Id="rId10" Type="http://schemas.openxmlformats.org/officeDocument/2006/relationships/slideLayout" Target="../slideLayouts/slideLayout60.xml" /><Relationship Id="rId11" Type="http://schemas.openxmlformats.org/officeDocument/2006/relationships/slideLayout" Target="../slideLayouts/slideLayout61.xml" /><Relationship Id="rId12" Type="http://schemas.openxmlformats.org/officeDocument/2006/relationships/slideLayout" Target="../slideLayouts/slideLayout62.xml" /><Relationship Id="rId13" Type="http://schemas.openxmlformats.org/officeDocument/2006/relationships/theme" Target="../theme/theme5.xml" /><Relationship Id="rId2" Type="http://schemas.openxmlformats.org/officeDocument/2006/relationships/slideLayout" Target="../slideLayouts/slideLayout52.xml" /><Relationship Id="rId3" Type="http://schemas.openxmlformats.org/officeDocument/2006/relationships/slideLayout" Target="../slideLayouts/slideLayout53.xml" /><Relationship Id="rId4" Type="http://schemas.openxmlformats.org/officeDocument/2006/relationships/slideLayout" Target="../slideLayouts/slideLayout54.xml" /><Relationship Id="rId5" Type="http://schemas.openxmlformats.org/officeDocument/2006/relationships/slideLayout" Target="../slideLayouts/slideLayout55.xml" /><Relationship Id="rId6" Type="http://schemas.openxmlformats.org/officeDocument/2006/relationships/slideLayout" Target="../slideLayouts/slideLayout56.xml" /><Relationship Id="rId7" Type="http://schemas.openxmlformats.org/officeDocument/2006/relationships/slideLayout" Target="../slideLayouts/slideLayout57.xml" /><Relationship Id="rId8" Type="http://schemas.openxmlformats.org/officeDocument/2006/relationships/slideLayout" Target="../slideLayouts/slideLayout58.xml" /><Relationship Id="rId9" Type="http://schemas.openxmlformats.org/officeDocument/2006/relationships/slideLayout" Target="../slideLayouts/slideLayout59.xml" /></Relationships>
</file>

<file path=ppt/slideMasters/_rels/slideMaster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Relationship Id="rId10" Type="http://schemas.openxmlformats.org/officeDocument/2006/relationships/slideLayout" Target="../slideLayouts/slideLayout72.xml" /><Relationship Id="rId11" Type="http://schemas.openxmlformats.org/officeDocument/2006/relationships/slideLayout" Target="../slideLayouts/slideLayout73.xml" /><Relationship Id="rId12" Type="http://schemas.openxmlformats.org/officeDocument/2006/relationships/slideLayout" Target="../slideLayouts/slideLayout74.xml" /><Relationship Id="rId13" Type="http://schemas.openxmlformats.org/officeDocument/2006/relationships/theme" Target="../theme/theme6.xml" /><Relationship Id="rId2" Type="http://schemas.openxmlformats.org/officeDocument/2006/relationships/slideLayout" Target="../slideLayouts/slideLayout64.xml" /><Relationship Id="rId3" Type="http://schemas.openxmlformats.org/officeDocument/2006/relationships/slideLayout" Target="../slideLayouts/slideLayout65.xml" /><Relationship Id="rId4" Type="http://schemas.openxmlformats.org/officeDocument/2006/relationships/slideLayout" Target="../slideLayouts/slideLayout66.xml" /><Relationship Id="rId5" Type="http://schemas.openxmlformats.org/officeDocument/2006/relationships/slideLayout" Target="../slideLayouts/slideLayout67.xml" /><Relationship Id="rId6" Type="http://schemas.openxmlformats.org/officeDocument/2006/relationships/slideLayout" Target="../slideLayouts/slideLayout68.xml" /><Relationship Id="rId7" Type="http://schemas.openxmlformats.org/officeDocument/2006/relationships/slideLayout" Target="../slideLayouts/slideLayout69.xml" /><Relationship Id="rId8" Type="http://schemas.openxmlformats.org/officeDocument/2006/relationships/slideLayout" Target="../slideLayouts/slideLayout70.xml" /><Relationship Id="rId9" Type="http://schemas.openxmlformats.org/officeDocument/2006/relationships/slideLayout" Target="../slideLayouts/slideLayout7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14400" y="411957"/>
            <a:ext cx="16459200" cy="17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8800"/>
              <a:buFont typeface="Calibri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914400" y="2400300"/>
            <a:ext cx="16459200" cy="6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marR="0" lvl="0" indent="-635000" algn="l" rtl="0">
              <a:lnSpc>
                <a:spcPct val="100000"/>
              </a:lnSpc>
              <a:spcBef>
                <a:spcPts val="1300"/>
              </a:spcBef>
              <a:spcAft>
                <a:spcPct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84200" algn="l" rtl="0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dk1"/>
              </a:buClr>
              <a:buSzPts val="5600"/>
              <a:buFont typeface="Arial"/>
              <a:buChar char="–"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340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82600" algn="l" rtl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4000"/>
              <a:buFont typeface="Arial"/>
              <a:buChar char="–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82600" algn="l" rtl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4000"/>
              <a:buFont typeface="Arial"/>
              <a:buChar char="»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82600" algn="l" rtl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82600" algn="l" rtl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82600" algn="l" rtl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82600" algn="l" rtl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dt" idx="10"/>
          </p:nvPr>
        </p:nvSpPr>
        <p:spPr>
          <a:xfrm>
            <a:off x="914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ftr" idx="11"/>
          </p:nvPr>
        </p:nvSpPr>
        <p:spPr>
          <a:xfrm>
            <a:off x="6248400" y="9534524"/>
            <a:ext cx="5791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type="sldNum" idx="12"/>
          </p:nvPr>
        </p:nvSpPr>
        <p:spPr>
          <a:xfrm>
            <a:off x="13106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/>
  <p:timing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marR="0" lvl="0" indent="-4572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Clr>
                <a:schemeClr val="dk2"/>
              </a:buClr>
              <a:buSzPts val="2800"/>
              <a:buFont typeface="Arial"/>
              <a:buChar char="○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Clr>
                <a:schemeClr val="dk2"/>
              </a:buClr>
              <a:buSzPts val="2800"/>
              <a:buFont typeface="Arial"/>
              <a:buChar char="■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Clr>
                <a:schemeClr val="dk2"/>
              </a:buClr>
              <a:buSzPts val="2800"/>
              <a:buFont typeface="Arial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Clr>
                <a:schemeClr val="dk2"/>
              </a:buClr>
              <a:buSzPts val="2800"/>
              <a:buFont typeface="Arial"/>
              <a:buChar char="○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Clr>
                <a:schemeClr val="dk2"/>
              </a:buClr>
              <a:buSzPts val="2800"/>
              <a:buFont typeface="Arial"/>
              <a:buChar char="■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Clr>
                <a:schemeClr val="dk2"/>
              </a:buClr>
              <a:buSzPts val="2800"/>
              <a:buFont typeface="Arial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3200"/>
              </a:spcBef>
              <a:spcAft>
                <a:spcPct val="0"/>
              </a:spcAft>
              <a:buClr>
                <a:schemeClr val="dk2"/>
              </a:buClr>
              <a:buSzPts val="2800"/>
              <a:buFont typeface="Arial"/>
              <a:buChar char="○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Arial"/>
              <a:buChar char="■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ransition/>
  <p:timing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14400" y="411956"/>
            <a:ext cx="16459200" cy="17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914400" y="2400300"/>
            <a:ext cx="16459200" cy="6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marR="0" lvl="0" indent="-863600" algn="l" rtl="0">
              <a:lnSpc>
                <a:spcPct val="100000"/>
              </a:lnSpc>
              <a:spcBef>
                <a:spcPts val="128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28800" marR="0" lvl="1" indent="-812800" algn="l" rtl="0">
              <a:lnSpc>
                <a:spcPct val="100000"/>
              </a:lnSpc>
              <a:spcBef>
                <a:spcPts val="112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Char char="–"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0" marR="0" lvl="2" indent="-762000" algn="l" rtl="0">
              <a:lnSpc>
                <a:spcPct val="100000"/>
              </a:lnSpc>
              <a:spcBef>
                <a:spcPts val="96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600" marR="0" lvl="3" indent="-711200" algn="l" rtl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–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572000" marR="0" lvl="4" indent="-711200" algn="l" rtl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»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486400" marR="0" lvl="5" indent="-711200" algn="l" rtl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00800" marR="0" lvl="6" indent="-711200" algn="l" rtl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315200" marR="0" lvl="7" indent="-711200" algn="l" rtl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229600" marR="0" lvl="8" indent="-711200" algn="l" rtl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dt" idx="10"/>
          </p:nvPr>
        </p:nvSpPr>
        <p:spPr>
          <a:xfrm>
            <a:off x="914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ftr" idx="11"/>
          </p:nvPr>
        </p:nvSpPr>
        <p:spPr>
          <a:xfrm>
            <a:off x="6248400" y="9534524"/>
            <a:ext cx="5791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type="sldNum" idx="12"/>
          </p:nvPr>
        </p:nvSpPr>
        <p:spPr>
          <a:xfrm>
            <a:off x="13106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ransition/>
  <p:timing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14400" y="411956"/>
            <a:ext cx="16459200" cy="17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914400" y="2400300"/>
            <a:ext cx="16459200" cy="6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marR="0" lvl="0" indent="-863600" algn="l" rtl="0">
              <a:lnSpc>
                <a:spcPct val="100000"/>
              </a:lnSpc>
              <a:spcBef>
                <a:spcPts val="128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28800" marR="0" lvl="1" indent="-812800" algn="l" rtl="0">
              <a:lnSpc>
                <a:spcPct val="100000"/>
              </a:lnSpc>
              <a:spcBef>
                <a:spcPts val="112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Char char="–"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0" marR="0" lvl="2" indent="-762000" algn="l" rtl="0">
              <a:lnSpc>
                <a:spcPct val="100000"/>
              </a:lnSpc>
              <a:spcBef>
                <a:spcPts val="96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600" marR="0" lvl="3" indent="-711200" algn="l" rtl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–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572000" marR="0" lvl="4" indent="-711200" algn="l" rtl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»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486400" marR="0" lvl="5" indent="-711200" algn="l" rtl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00800" marR="0" lvl="6" indent="-711200" algn="l" rtl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315200" marR="0" lvl="7" indent="-711200" algn="l" rtl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229600" marR="0" lvl="8" indent="-711200" algn="l" rtl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dt" idx="10"/>
          </p:nvPr>
        </p:nvSpPr>
        <p:spPr>
          <a:xfrm>
            <a:off x="914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ftr" idx="11"/>
          </p:nvPr>
        </p:nvSpPr>
        <p:spPr>
          <a:xfrm>
            <a:off x="6248400" y="9534524"/>
            <a:ext cx="5791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type="sldNum" idx="12"/>
          </p:nvPr>
        </p:nvSpPr>
        <p:spPr>
          <a:xfrm>
            <a:off x="13106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/>
  <p:timing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14400" y="411956"/>
            <a:ext cx="16459200" cy="17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914400" y="2400300"/>
            <a:ext cx="16459200" cy="6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marR="0" lvl="0" indent="-863600" algn="l" rtl="0">
              <a:lnSpc>
                <a:spcPct val="100000"/>
              </a:lnSpc>
              <a:spcBef>
                <a:spcPts val="128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28800" marR="0" lvl="1" indent="-812800" algn="l" rtl="0">
              <a:lnSpc>
                <a:spcPct val="100000"/>
              </a:lnSpc>
              <a:spcBef>
                <a:spcPts val="112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Char char="–"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0" marR="0" lvl="2" indent="-762000" algn="l" rtl="0">
              <a:lnSpc>
                <a:spcPct val="100000"/>
              </a:lnSpc>
              <a:spcBef>
                <a:spcPts val="96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600" marR="0" lvl="3" indent="-711200" algn="l" rtl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–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572000" marR="0" lvl="4" indent="-711200" algn="l" rtl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»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486400" marR="0" lvl="5" indent="-711200" algn="l" rtl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00800" marR="0" lvl="6" indent="-711200" algn="l" rtl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315200" marR="0" lvl="7" indent="-711200" algn="l" rtl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229600" marR="0" lvl="8" indent="-711200" algn="l" rtl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dt" idx="10"/>
          </p:nvPr>
        </p:nvSpPr>
        <p:spPr>
          <a:xfrm>
            <a:off x="914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ftr" idx="11"/>
          </p:nvPr>
        </p:nvSpPr>
        <p:spPr>
          <a:xfrm>
            <a:off x="6248400" y="9534524"/>
            <a:ext cx="5791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type="sldNum" idx="12"/>
          </p:nvPr>
        </p:nvSpPr>
        <p:spPr>
          <a:xfrm>
            <a:off x="13106400" y="9534524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ransition/>
  <p:timing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notesSlide" Target="../notesSlides/notesSlide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notesSlide" Target="../notesSlides/notesSlide10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notesSlide" Target="../notesSlides/notesSlide11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notesSlide" Target="../notesSlides/notesSlide12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notesSlide" Target="../notesSlides/notesSlide13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notesSlide" Target="../notesSlides/notesSlide14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notesSlide" Target="../notesSlides/notesSlide15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Relationship Id="rId2" Type="http://schemas.openxmlformats.org/officeDocument/2006/relationships/notesSlide" Target="../notesSlides/notesSlide16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Relationship Id="rId2" Type="http://schemas.openxmlformats.org/officeDocument/2006/relationships/notesSlide" Target="../notesSlides/notesSlide17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Relationship Id="rId2" Type="http://schemas.openxmlformats.org/officeDocument/2006/relationships/notesSlide" Target="../notesSlides/notesSlide18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Relationship Id="rId2" Type="http://schemas.openxmlformats.org/officeDocument/2006/relationships/notesSlide" Target="../notesSlides/notesSlide19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notesSlide" Target="../notesSlides/notesSlide2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Relationship Id="rId2" Type="http://schemas.openxmlformats.org/officeDocument/2006/relationships/notesSlide" Target="../notesSlides/notesSlide20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Relationship Id="rId2" Type="http://schemas.openxmlformats.org/officeDocument/2006/relationships/notesSlide" Target="../notesSlides/notesSlide21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Relationship Id="rId2" Type="http://schemas.openxmlformats.org/officeDocument/2006/relationships/notesSlide" Target="../notesSlides/notesSlide22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Relationship Id="rId2" Type="http://schemas.openxmlformats.org/officeDocument/2006/relationships/notesSlide" Target="../notesSlides/notesSlide23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 /><Relationship Id="rId2" Type="http://schemas.openxmlformats.org/officeDocument/2006/relationships/notesSlide" Target="../notesSlides/notesSlide24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 /><Relationship Id="rId2" Type="http://schemas.openxmlformats.org/officeDocument/2006/relationships/notesSlide" Target="../notesSlides/notesSlide25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 /><Relationship Id="rId2" Type="http://schemas.openxmlformats.org/officeDocument/2006/relationships/notesSlide" Target="../notesSlides/notesSlide26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 /><Relationship Id="rId2" Type="http://schemas.openxmlformats.org/officeDocument/2006/relationships/notesSlide" Target="../notesSlides/notesSlide27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 /><Relationship Id="rId2" Type="http://schemas.openxmlformats.org/officeDocument/2006/relationships/notesSlide" Target="../notesSlides/notesSlide28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 /><Relationship Id="rId2" Type="http://schemas.openxmlformats.org/officeDocument/2006/relationships/notesSlide" Target="../notesSlides/notesSlide29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notesSlide" Target="../notesSlides/notesSlide3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 /><Relationship Id="rId2" Type="http://schemas.openxmlformats.org/officeDocument/2006/relationships/notesSlide" Target="../notesSlides/notesSlide30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Relationship Id="rId2" Type="http://schemas.openxmlformats.org/officeDocument/2006/relationships/notesSlide" Target="../notesSlides/notesSlide31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Relationship Id="rId2" Type="http://schemas.openxmlformats.org/officeDocument/2006/relationships/notesSlide" Target="../notesSlides/notesSlide32.x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Relationship Id="rId2" Type="http://schemas.openxmlformats.org/officeDocument/2006/relationships/notesSlide" Target="../notesSlides/notesSlide33.xm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Relationship Id="rId2" Type="http://schemas.openxmlformats.org/officeDocument/2006/relationships/notesSlide" Target="../notesSlides/notesSlide34.xml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Relationship Id="rId2" Type="http://schemas.openxmlformats.org/officeDocument/2006/relationships/notesSlide" Target="../notesSlides/notesSlide35.xml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Relationship Id="rId2" Type="http://schemas.openxmlformats.org/officeDocument/2006/relationships/notesSlide" Target="../notesSlides/notesSlide36.xml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Relationship Id="rId2" Type="http://schemas.openxmlformats.org/officeDocument/2006/relationships/notesSlide" Target="../notesSlides/notesSlide3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1.jpe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notesSlide" Target="../notesSlides/notesSlide5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notesSlide" Target="../notesSlides/notesSlide6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notesSlide" Target="../notesSlides/notesSlide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notesSlide" Target="../notesSlides/notesSlide8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notesSlide" Target="../notesSlides/notesSlide9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48" name="Shape 148"/>
        <p:cNvGrpSpPr/>
        <p:nvPr/>
      </p:nvGrpSpPr>
      <p:grpSpPr>
        <a:xfrm>
          <a:off x="0" y="0"/>
          <a:ext cx="0" cy="0"/>
        </a:xfrm>
      </p:grpSpPr>
      <p:sp>
        <p:nvSpPr>
          <p:cNvPr id="149" name="Google Shape;149;p30"/>
          <p:cNvSpPr txBox="1"/>
          <p:nvPr>
            <p:ph type="ctrTitle"/>
          </p:nvPr>
        </p:nvSpPr>
        <p:spPr>
          <a:xfrm>
            <a:off x="1371600" y="4614257"/>
            <a:ext cx="15544800" cy="16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8800"/>
              <a:buNone/>
            </a:pPr>
            <a:r>
              <a:rPr lang="ru-RU" sz="9600" b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Защита проектов</a:t>
            </a:r>
            <a:endParaRPr sz="9600"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30"/>
          <p:cNvSpPr txBox="1"/>
          <p:nvPr>
            <p:ph type="subTitle" idx="1"/>
          </p:nvPr>
        </p:nvSpPr>
        <p:spPr>
          <a:xfrm>
            <a:off x="848250" y="6508500"/>
            <a:ext cx="16591800" cy="29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300"/>
              </a:spcBef>
              <a:spcAft>
                <a:spcPct val="0"/>
              </a:spcAft>
              <a:buClr>
                <a:schemeClr val="dk1"/>
              </a:buClr>
              <a:buSzPts val="6400"/>
              <a:buFont typeface="Arial"/>
              <a:buNone/>
            </a:pPr>
            <a:r>
              <a:rPr lang="ru-RU" sz="4400" b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Регламент:</a:t>
            </a:r>
            <a:endParaRPr sz="4400" b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300"/>
              </a:spcBef>
              <a:spcAft>
                <a:spcPct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 sz="4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Выступление — </a:t>
            </a:r>
            <a:r>
              <a:rPr lang="ru-RU" sz="4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минуты </a:t>
            </a:r>
            <a:br>
              <a:rPr lang="ru-RU" sz="4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4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 демонстрация прототипа — </a:t>
            </a:r>
            <a:r>
              <a:rPr lang="ru-RU" sz="4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 минуты</a:t>
            </a:r>
            <a:r>
              <a:rPr lang="ru-RU" sz="4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4400"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300"/>
              </a:spcBef>
              <a:spcAft>
                <a:spcPct val="0"/>
              </a:spcAft>
              <a:buClr>
                <a:schemeClr val="dk1"/>
              </a:buClr>
              <a:buSzPts val="2200"/>
              <a:buFont typeface="Arial"/>
              <a:buNone/>
            </a:pPr>
            <a:br>
              <a:rPr lang="ru-RU" sz="4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4400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205" name="Shape 205"/>
        <p:cNvGrpSpPr/>
        <p:nvPr/>
      </p:nvGrpSpPr>
      <p:grpSpPr>
        <a:xfrm>
          <a:off x="0" y="0"/>
          <a:ext cx="0" cy="0"/>
        </a:xfrm>
      </p:grpSpPr>
      <p:sp>
        <p:nvSpPr>
          <p:cNvPr id="206" name="Google Shape;206;p39"/>
          <p:cNvSpPr txBox="1"/>
          <p:nvPr>
            <p:ph type="ctrTitle"/>
          </p:nvPr>
        </p:nvSpPr>
        <p:spPr>
          <a:xfrm>
            <a:off x="623400" y="2961465"/>
            <a:ext cx="17041200" cy="1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8800"/>
              <a:buNone/>
            </a:pPr>
            <a:r>
              <a:rPr lang="ru-RU" sz="7200" b="1">
                <a:latin typeface="Montserrat"/>
                <a:ea typeface="Montserrat"/>
                <a:cs typeface="Montserrat"/>
                <a:sym typeface="Montserrat"/>
              </a:rPr>
              <a:t>Потоки прибыли</a:t>
            </a:r>
            <a:endParaRPr sz="7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9"/>
          <p:cNvSpPr txBox="1"/>
          <p:nvPr>
            <p:ph type="subTitle" idx="1"/>
          </p:nvPr>
        </p:nvSpPr>
        <p:spPr>
          <a:xfrm>
            <a:off x="623400" y="4620649"/>
            <a:ext cx="170412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6400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Как проект будет </a:t>
            </a:r>
            <a:r>
              <a:rPr lang="ru-RU" sz="4800" b="1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зарабатывать</a:t>
            </a: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ct val="0"/>
              </a:spcAft>
              <a:buSzPts val="6400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Кто будет оплачивать, сколько и за что?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ct val="0"/>
              </a:spcAft>
              <a:buSzPts val="6400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Схема монетизации проекта.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ct val="0"/>
              </a:spcAft>
              <a:buSzPts val="6400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Возможные каналы продаж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ct val="0"/>
              </a:spcAft>
              <a:buSzPts val="6400"/>
              <a:buNone/>
            </a:pPr>
            <a:r>
              <a:rPr lang="ru-RU" sz="3000" i="1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Lean Canvas: Блок 6: Потоки прибыли</a:t>
            </a:r>
            <a:endParaRPr sz="3000" i="1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6400"/>
              <a:buNone/>
            </a:pP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211" name="Shape 211"/>
        <p:cNvGrpSpPr/>
        <p:nvPr/>
      </p:nvGrpSpPr>
      <p:grpSpPr>
        <a:xfrm>
          <a:off x="0" y="0"/>
          <a:ext cx="0" cy="0"/>
        </a:xfrm>
      </p:grpSpPr>
      <p:sp>
        <p:nvSpPr>
          <p:cNvPr id="212" name="Google Shape;212;p40"/>
          <p:cNvSpPr txBox="1"/>
          <p:nvPr>
            <p:ph type="ctrTitle"/>
          </p:nvPr>
        </p:nvSpPr>
        <p:spPr>
          <a:xfrm>
            <a:off x="1574800" y="3179866"/>
            <a:ext cx="15341400" cy="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ru-RU" sz="7200" b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Слайд Менеджера</a:t>
            </a:r>
            <a:endParaRPr sz="72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40"/>
          <p:cNvSpPr txBox="1"/>
          <p:nvPr/>
        </p:nvSpPr>
        <p:spPr>
          <a:xfrm>
            <a:off x="1155600" y="4683330"/>
            <a:ext cx="15976800" cy="42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 sz="4800" b="0" i="1" u="none" strike="noStrike" cap="none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Что было сделано во время хакатона.</a:t>
            </a:r>
            <a:endParaRPr sz="4800" b="0" i="1" u="none" strike="noStrike" cap="none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2000"/>
              </a:spcBef>
              <a:spcAft>
                <a:spcPct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 sz="4800" b="0" i="1" u="none" strike="noStrike" cap="none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Рассказать или показать работы.</a:t>
            </a:r>
            <a:endParaRPr sz="4800" b="0" i="1" u="none" strike="noStrike" cap="none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 sz="4800" b="0" i="1" u="none" strike="noStrike" cap="none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Какими методами, инструментами </a:t>
            </a:r>
            <a:br>
              <a:rPr lang="ru-RU" sz="4800" b="0" i="1" u="none" strike="noStrike" cap="none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4800" b="0" i="1" u="none" strike="noStrike" cap="none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и сервисами пользовались при работе</a:t>
            </a:r>
            <a:endParaRPr sz="4800" b="0" i="1" u="none" strike="noStrike" cap="none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217" name="Shape 217"/>
        <p:cNvGrpSpPr/>
        <p:nvPr/>
      </p:nvGrpSpPr>
      <p:grpSpPr>
        <a:xfrm>
          <a:off x="0" y="0"/>
          <a:ext cx="0" cy="0"/>
        </a:xfrm>
      </p:grpSpPr>
      <p:sp>
        <p:nvSpPr>
          <p:cNvPr id="218" name="Google Shape;218;p41"/>
          <p:cNvSpPr txBox="1"/>
          <p:nvPr>
            <p:ph type="ctrTitle"/>
          </p:nvPr>
        </p:nvSpPr>
        <p:spPr>
          <a:xfrm>
            <a:off x="1359900" y="3199606"/>
            <a:ext cx="15341400" cy="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ru-RU" sz="7200" b="1">
                <a:latin typeface="Montserrat"/>
                <a:ea typeface="Montserrat"/>
                <a:cs typeface="Montserrat"/>
                <a:sym typeface="Montserrat"/>
              </a:rPr>
              <a:t>Слайд </a:t>
            </a:r>
            <a:r>
              <a:rPr lang="ru-RU" sz="7200" b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Дизайнера </a:t>
            </a:r>
            <a:endParaRPr sz="72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41"/>
          <p:cNvSpPr txBox="1"/>
          <p:nvPr/>
        </p:nvSpPr>
        <p:spPr>
          <a:xfrm>
            <a:off x="1155600" y="4759530"/>
            <a:ext cx="15976800" cy="42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 sz="4800" b="0" i="1" u="none" strike="noStrike" cap="none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Что было сделано во время хакатона.</a:t>
            </a:r>
            <a:endParaRPr sz="4800" b="0" i="1" u="none" strike="noStrike" cap="none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2000"/>
              </a:spcBef>
              <a:spcAft>
                <a:spcPct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 sz="4800" b="0" i="1" u="none" strike="noStrike" cap="none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Рассказать или показать работы.</a:t>
            </a:r>
            <a:endParaRPr sz="4800" b="0" i="1" u="none" strike="noStrike" cap="none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 sz="4800" b="0" i="1" u="none" strike="noStrike" cap="none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Какими методами, инструментами </a:t>
            </a:r>
            <a:br>
              <a:rPr lang="ru-RU" sz="4800" b="0" i="1" u="none" strike="noStrike" cap="none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4800" b="0" i="1" u="none" strike="noStrike" cap="none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и сервисами пользовались при работе</a:t>
            </a:r>
            <a:endParaRPr sz="4800" b="0" i="1" u="none" strike="noStrike" cap="none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223" name="Shape 223"/>
        <p:cNvGrpSpPr/>
        <p:nvPr/>
      </p:nvGrpSpPr>
      <p:grpSpPr>
        <a:xfrm>
          <a:off x="0" y="0"/>
          <a:ext cx="0" cy="0"/>
        </a:xfrm>
      </p:grpSpPr>
      <p:sp>
        <p:nvSpPr>
          <p:cNvPr id="224" name="Google Shape;224;p42"/>
          <p:cNvSpPr txBox="1"/>
          <p:nvPr>
            <p:ph type="ctrTitle"/>
          </p:nvPr>
        </p:nvSpPr>
        <p:spPr>
          <a:xfrm>
            <a:off x="1574800" y="3179866"/>
            <a:ext cx="15341400" cy="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ru-RU" sz="7200" b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Слайд Разработчика</a:t>
            </a:r>
            <a:endParaRPr sz="72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42"/>
          <p:cNvSpPr txBox="1"/>
          <p:nvPr/>
        </p:nvSpPr>
        <p:spPr>
          <a:xfrm>
            <a:off x="1155600" y="4759530"/>
            <a:ext cx="15976800" cy="42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 sz="4800" b="0" i="1" u="none" strike="noStrike" cap="none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Что было сделано во время хакатона.</a:t>
            </a:r>
            <a:endParaRPr sz="4800" b="0" i="1" u="none" strike="noStrike" cap="none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2000"/>
              </a:spcBef>
              <a:spcAft>
                <a:spcPct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 sz="4800" b="0" i="1" u="none" strike="noStrike" cap="none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Рассказать или показать работы.</a:t>
            </a:r>
            <a:endParaRPr sz="4800" b="0" i="1" u="none" strike="noStrike" cap="none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 sz="4800" b="0" i="1" u="none" strike="noStrike" cap="none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Какими методами, инструментами </a:t>
            </a:r>
            <a:br>
              <a:rPr lang="ru-RU" sz="4800" b="0" i="1" u="none" strike="noStrike" cap="none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4800" b="0" i="1" u="none" strike="noStrike" cap="none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и сервисами пользовались при работе</a:t>
            </a:r>
            <a:endParaRPr sz="4800" b="0" i="1" u="none" strike="noStrike" cap="none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229" name="Shape 229"/>
        <p:cNvGrpSpPr/>
        <p:nvPr/>
      </p:nvGrpSpPr>
      <p:grpSpPr>
        <a:xfrm>
          <a:off x="0" y="0"/>
          <a:ext cx="0" cy="0"/>
        </a:xfrm>
      </p:grpSpPr>
      <p:sp>
        <p:nvSpPr>
          <p:cNvPr id="230" name="Google Shape;230;p43"/>
          <p:cNvSpPr txBox="1"/>
          <p:nvPr>
            <p:ph type="ctrTitle"/>
          </p:nvPr>
        </p:nvSpPr>
        <p:spPr>
          <a:xfrm>
            <a:off x="623400" y="3037665"/>
            <a:ext cx="17041200" cy="1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8800"/>
              <a:buNone/>
            </a:pPr>
            <a:r>
              <a:rPr lang="ru-RU" sz="7200" b="1">
                <a:latin typeface="Montserrat"/>
                <a:ea typeface="Montserrat"/>
                <a:cs typeface="Montserrat"/>
                <a:sym typeface="Montserrat"/>
              </a:rPr>
              <a:t>КОМАНДА и КОНТАКТЫ</a:t>
            </a:r>
            <a:endParaRPr sz="7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43"/>
          <p:cNvSpPr txBox="1"/>
          <p:nvPr>
            <p:ph type="subTitle" idx="1"/>
          </p:nvPr>
        </p:nvSpPr>
        <p:spPr>
          <a:xfrm>
            <a:off x="623400" y="4620660"/>
            <a:ext cx="17041200" cy="4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6400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Состав команды (фото) и их роль.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6400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Контактная информация для связи.</a:t>
            </a:r>
            <a:endParaRPr sz="4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235" name="Shape 235"/>
        <p:cNvGrpSpPr/>
        <p:nvPr/>
      </p:nvGrpSpPr>
      <p:grpSpPr>
        <a:xfrm>
          <a:off x="0" y="0"/>
          <a:ext cx="0" cy="0"/>
        </a:xfrm>
      </p:grpSpPr>
      <p:sp>
        <p:nvSpPr>
          <p:cNvPr id="236" name="Google Shape;236;p44"/>
          <p:cNvSpPr txBox="1"/>
          <p:nvPr>
            <p:ph type="ctrTitle"/>
          </p:nvPr>
        </p:nvSpPr>
        <p:spPr>
          <a:xfrm>
            <a:off x="623400" y="2961465"/>
            <a:ext cx="17041200" cy="1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8800"/>
              <a:buNone/>
            </a:pPr>
            <a:r>
              <a:rPr lang="ru-RU" sz="7200" b="1">
                <a:latin typeface="Montserrat"/>
                <a:ea typeface="Montserrat"/>
                <a:cs typeface="Montserrat"/>
                <a:sym typeface="Montserrat"/>
              </a:rPr>
              <a:t>ДЕМО</a:t>
            </a:r>
            <a:endParaRPr sz="7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44"/>
          <p:cNvSpPr txBox="1"/>
          <p:nvPr>
            <p:ph type="subTitle" idx="1"/>
          </p:nvPr>
        </p:nvSpPr>
        <p:spPr>
          <a:xfrm>
            <a:off x="623400" y="4620660"/>
            <a:ext cx="17041200" cy="4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6400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Видео демонстрация прототипа </a:t>
            </a:r>
            <a:b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(показать основной функционал)  </a:t>
            </a:r>
            <a:b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15—40 сек.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6400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и Реальная демонстрация прототипа.</a:t>
            </a:r>
            <a:endParaRPr sz="4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87" name="Shape 87"/>
        <p:cNvGrpSpPr/>
        <p:nvPr/>
      </p:nvGrpSpPr>
      <p:grpSpPr>
        <a:xfrm>
          <a:off x="0" y="0"/>
          <a: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371600" y="4614256"/>
            <a:ext cx="15544800" cy="16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400"/>
              <a:buNone/>
            </a:pPr>
            <a:r>
              <a:rPr lang="ru-RU" sz="7200" b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 для дизайнера</a:t>
            </a:r>
            <a:endParaRPr sz="7200"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4"/>
          <p:cNvSpPr txBox="1"/>
          <p:nvPr>
            <p:ph type="subTitle" idx="1"/>
          </p:nvPr>
        </p:nvSpPr>
        <p:spPr>
          <a:xfrm>
            <a:off x="848250" y="6508500"/>
            <a:ext cx="16591800" cy="20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8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sz="4400" b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Экспертиза дизайна</a:t>
            </a:r>
            <a:br>
              <a:rPr lang="ru-RU" sz="4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4400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</a:xfrm>
      </p:grpSpPr>
      <p:sp>
        <p:nvSpPr>
          <p:cNvPr id="94" name="Google Shape;94;p15"/>
          <p:cNvSpPr txBox="1"/>
          <p:nvPr>
            <p:ph type="subTitle" idx="1"/>
          </p:nvPr>
        </p:nvSpPr>
        <p:spPr>
          <a:xfrm>
            <a:off x="1371600" y="2093350"/>
            <a:ext cx="15544800" cy="77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8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Эта презентация предназначена для Оценки работы дизайнера. </a:t>
            </a:r>
            <a:endParaRPr sz="3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8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Для объективной оценки необходимо загрузить </a:t>
            </a:r>
            <a:r>
              <a:rPr lang="ru-RU" sz="4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скриншоты </a:t>
            </a:r>
            <a:r>
              <a:rPr lang="ru-RU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своих выполненных работ с текстовым </a:t>
            </a:r>
            <a:r>
              <a:rPr lang="ru-RU" sz="4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пояснением </a:t>
            </a:r>
            <a:r>
              <a:rPr lang="ru-RU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(что было сделано дизайнером во время работы на хакатоне).</a:t>
            </a:r>
            <a:endParaRPr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8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4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8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по возможности:</a:t>
            </a:r>
            <a:endParaRPr sz="36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8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Загружайте исходники дизайна и видео прототипа (демо).</a:t>
            </a:r>
            <a:endParaRPr sz="36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5"/>
          <p:cNvSpPr txBox="1"/>
          <p:nvPr>
            <p:ph type="ctrTitle"/>
          </p:nvPr>
        </p:nvSpPr>
        <p:spPr>
          <a:xfrm>
            <a:off x="1371600" y="645900"/>
            <a:ext cx="15544800" cy="1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38A51B"/>
              </a:buClr>
              <a:buSzPts val="2400"/>
              <a:buNone/>
            </a:pPr>
            <a:r>
              <a:rPr lang="ru-RU" sz="6400" b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КРАТКАЯ ИНСТРУКЦИЯ</a:t>
            </a:r>
            <a:endParaRPr sz="6400"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99" name="Shape 99"/>
        <p:cNvGrpSpPr/>
        <p:nvPr/>
      </p:nvGrpSpPr>
      <p:grpSpPr>
        <a:xfrm>
          <a:off x="0" y="0"/>
          <a:ext cx="0" cy="0"/>
        </a:xfrm>
      </p:grpSpPr>
      <p:sp>
        <p:nvSpPr>
          <p:cNvPr id="100" name="Google Shape;100;p16"/>
          <p:cNvSpPr txBox="1"/>
          <p:nvPr>
            <p:ph type="ctrTitle"/>
          </p:nvPr>
        </p:nvSpPr>
        <p:spPr>
          <a:xfrm>
            <a:off x="623400" y="3571066"/>
            <a:ext cx="17041200" cy="1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7200" b="1">
                <a:latin typeface="Montserrat"/>
                <a:ea typeface="Montserrat"/>
                <a:cs typeface="Montserrat"/>
                <a:sym typeface="Montserrat"/>
              </a:rPr>
              <a:t>Бриф на дизайн</a:t>
            </a:r>
            <a:endParaRPr sz="7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6"/>
          <p:cNvSpPr txBox="1"/>
          <p:nvPr>
            <p:ph type="subTitle" idx="1"/>
          </p:nvPr>
        </p:nvSpPr>
        <p:spPr>
          <a:xfrm>
            <a:off x="623400" y="5230260"/>
            <a:ext cx="170412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Краткая информация проекта</a:t>
            </a:r>
            <a:b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Проблема, Целевая аудитория, Решение (продукт)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100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Краткая информация о визуальной концепции </a:t>
            </a:r>
            <a:b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и дизайне прототипа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</a:xfrm>
      </p:grpSpPr>
      <p:sp>
        <p:nvSpPr>
          <p:cNvPr id="106" name="Google Shape;106;p17"/>
          <p:cNvSpPr txBox="1"/>
          <p:nvPr>
            <p:ph type="ctrTitle"/>
          </p:nvPr>
        </p:nvSpPr>
        <p:spPr>
          <a:xfrm>
            <a:off x="623400" y="3571066"/>
            <a:ext cx="17041200" cy="1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400"/>
              <a:buNone/>
            </a:pPr>
            <a:r>
              <a:rPr lang="ru-RU" sz="7200" b="1">
                <a:latin typeface="Montserrat"/>
                <a:ea typeface="Montserrat"/>
                <a:cs typeface="Montserrat"/>
                <a:sym typeface="Montserrat"/>
              </a:rPr>
              <a:t>Визуальная концепция</a:t>
            </a:r>
            <a:endParaRPr sz="7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7"/>
          <p:cNvSpPr txBox="1"/>
          <p:nvPr>
            <p:ph type="subTitle" idx="1"/>
          </p:nvPr>
        </p:nvSpPr>
        <p:spPr>
          <a:xfrm>
            <a:off x="623400" y="5230260"/>
            <a:ext cx="170412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ct val="0"/>
              </a:spcBef>
              <a:spcAft>
                <a:spcPts val="2000"/>
              </a:spcAft>
              <a:buSzPts val="3200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Показать элементы фирменного стиля (Логотип, шрифты, цветовая гамма, иконки, узоры и стилеобразующие элементы).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54" name="Shape 154"/>
        <p:cNvGrpSpPr/>
        <p:nvPr/>
      </p:nvGrpSpPr>
      <p:grpSpPr>
        <a:xfrm>
          <a:off x="0" y="0"/>
          <a:ext cx="0" cy="0"/>
        </a:xfrm>
      </p:grpSpPr>
      <p:sp>
        <p:nvSpPr>
          <p:cNvPr id="155" name="Google Shape;155;p31"/>
          <p:cNvSpPr txBox="1"/>
          <p:nvPr>
            <p:ph type="ctrTitle"/>
          </p:nvPr>
        </p:nvSpPr>
        <p:spPr>
          <a:xfrm>
            <a:off x="1371600" y="645900"/>
            <a:ext cx="15544800" cy="1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38A51B"/>
              </a:buClr>
              <a:buSzPts val="4800"/>
              <a:buNone/>
            </a:pPr>
            <a:r>
              <a:rPr lang="ru-RU" sz="6400" b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КРАТКАЯ ИНСТРУКЦИЯ</a:t>
            </a:r>
            <a:endParaRPr sz="6400"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31"/>
          <p:cNvSpPr txBox="1"/>
          <p:nvPr>
            <p:ph type="subTitle" idx="1"/>
          </p:nvPr>
        </p:nvSpPr>
        <p:spPr>
          <a:xfrm>
            <a:off x="1371600" y="2093350"/>
            <a:ext cx="15544800" cy="77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300"/>
              </a:spcBef>
              <a:spcAft>
                <a:spcPct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 sz="4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Презентацию </a:t>
            </a:r>
            <a:r>
              <a:rPr lang="ru-RU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 </a:t>
            </a:r>
            <a:r>
              <a:rPr lang="ru-RU" sz="4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Видеоролик </a:t>
            </a:r>
            <a:r>
              <a:rPr lang="ru-RU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загружайте </a:t>
            </a:r>
            <a:br>
              <a:rPr lang="ru-RU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40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отдельными файлами</a:t>
            </a:r>
            <a:r>
              <a:rPr lang="ru-RU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в гугл.диск </a:t>
            </a:r>
            <a:br>
              <a:rPr lang="ru-RU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 своей папке {</a:t>
            </a:r>
            <a:r>
              <a:rPr lang="ru-RU" sz="4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Номер_команды</a:t>
            </a:r>
            <a:r>
              <a:rPr lang="ru-RU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}-{</a:t>
            </a:r>
            <a:r>
              <a:rPr lang="ru-RU" sz="4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Название_команды</a:t>
            </a:r>
            <a:r>
              <a:rPr lang="ru-RU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 </a:t>
            </a:r>
            <a:endParaRPr sz="3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300"/>
              </a:spcBef>
              <a:spcAft>
                <a:spcPct val="0"/>
              </a:spcAft>
              <a:buSzPts val="6400"/>
              <a:buNone/>
            </a:pPr>
            <a:endParaRPr sz="3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300"/>
              </a:spcBef>
              <a:spcAft>
                <a:spcPct val="0"/>
              </a:spcAft>
              <a:buSzPts val="6400"/>
              <a:buNone/>
            </a:pPr>
            <a:r>
              <a:rPr lang="ru-RU" sz="3600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 видео должно показываться </a:t>
            </a:r>
            <a:br>
              <a:rPr lang="ru-RU" sz="3600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3600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основной функционал прототипа</a:t>
            </a:r>
            <a:br>
              <a:rPr lang="ru-RU" sz="3600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3600" i="1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(Продолжительность 15—40 секунд)</a:t>
            </a:r>
            <a:endParaRPr sz="3600" i="1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300"/>
              </a:spcBef>
              <a:spcAft>
                <a:spcPct val="0"/>
              </a:spcAft>
              <a:buSzPts val="6400"/>
              <a:buNone/>
            </a:pPr>
            <a:endParaRPr sz="3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300"/>
              </a:spcBef>
              <a:spcAft>
                <a:spcPct val="0"/>
              </a:spcAft>
              <a:buSzPts val="6400"/>
              <a:buNone/>
            </a:pPr>
            <a:r>
              <a:rPr lang="ru-RU" sz="36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Структуру презентации разрешается </a:t>
            </a:r>
            <a:br>
              <a:rPr lang="ru-RU" sz="36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36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менять по своему усмотрению</a:t>
            </a:r>
            <a:endParaRPr sz="36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</a:xfrm>
      </p:grpSpPr>
      <p:sp>
        <p:nvSpPr>
          <p:cNvPr id="112" name="Google Shape;112;p18"/>
          <p:cNvSpPr txBox="1"/>
          <p:nvPr>
            <p:ph type="ctrTitle"/>
          </p:nvPr>
        </p:nvSpPr>
        <p:spPr>
          <a:xfrm>
            <a:off x="623400" y="3571066"/>
            <a:ext cx="17041200" cy="1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400"/>
              <a:buNone/>
            </a:pPr>
            <a:r>
              <a:rPr lang="ru-RU" sz="7200" b="1">
                <a:latin typeface="Montserrat"/>
                <a:ea typeface="Montserrat"/>
                <a:cs typeface="Montserrat"/>
                <a:sym typeface="Montserrat"/>
              </a:rPr>
              <a:t>Дизайн прототипа</a:t>
            </a:r>
            <a:endParaRPr sz="7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8"/>
          <p:cNvSpPr txBox="1"/>
          <p:nvPr>
            <p:ph type="subTitle" idx="1"/>
          </p:nvPr>
        </p:nvSpPr>
        <p:spPr>
          <a:xfrm>
            <a:off x="623400" y="5230260"/>
            <a:ext cx="17041200" cy="4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User flow (пользовательский путь) 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Скриншоты экранов и видео прототипа (демо)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</a:xfrm>
      </p:grpSpPr>
      <p:sp>
        <p:nvSpPr>
          <p:cNvPr id="118" name="Google Shape;118;p19"/>
          <p:cNvSpPr txBox="1"/>
          <p:nvPr>
            <p:ph type="ctrTitle"/>
          </p:nvPr>
        </p:nvSpPr>
        <p:spPr>
          <a:xfrm>
            <a:off x="623400" y="3571066"/>
            <a:ext cx="17041200" cy="1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400"/>
              <a:buNone/>
            </a:pPr>
            <a:r>
              <a:rPr lang="ru-RU" sz="7200" b="1">
                <a:latin typeface="Montserrat"/>
                <a:ea typeface="Montserrat"/>
                <a:cs typeface="Montserrat"/>
                <a:sym typeface="Montserrat"/>
              </a:rPr>
              <a:t>Дизайн презентации</a:t>
            </a:r>
            <a:endParaRPr sz="7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9"/>
          <p:cNvSpPr txBox="1"/>
          <p:nvPr>
            <p:ph type="subTitle" idx="1"/>
          </p:nvPr>
        </p:nvSpPr>
        <p:spPr>
          <a:xfrm>
            <a:off x="623400" y="5230260"/>
            <a:ext cx="17041200" cy="3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ct val="0"/>
              </a:spcBef>
              <a:spcAft>
                <a:spcPts val="2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Дизайн шаблона презентации </a:t>
            </a:r>
            <a:b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и основных слайдов 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</a:xfrm>
      </p:grpSpPr>
      <p:sp>
        <p:nvSpPr>
          <p:cNvPr id="124" name="Google Shape;124;p20"/>
          <p:cNvSpPr txBox="1"/>
          <p:nvPr>
            <p:ph type="ctrTitle"/>
          </p:nvPr>
        </p:nvSpPr>
        <p:spPr>
          <a:xfrm>
            <a:off x="623400" y="3571066"/>
            <a:ext cx="17041200" cy="1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400"/>
              <a:buNone/>
            </a:pPr>
            <a:r>
              <a:rPr lang="ru-RU" sz="7200" b="1">
                <a:latin typeface="Montserrat"/>
                <a:ea typeface="Montserrat"/>
                <a:cs typeface="Montserrat"/>
                <a:sym typeface="Montserrat"/>
              </a:rPr>
              <a:t>ИНСТРУМЕНТЫ</a:t>
            </a:r>
            <a:endParaRPr sz="7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0"/>
          <p:cNvSpPr txBox="1"/>
          <p:nvPr>
            <p:ph type="subTitle" idx="1"/>
          </p:nvPr>
        </p:nvSpPr>
        <p:spPr>
          <a:xfrm>
            <a:off x="623400" y="5230260"/>
            <a:ext cx="17041200" cy="4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ct val="0"/>
              </a:spcBef>
              <a:spcAft>
                <a:spcPts val="2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Какими графическими программами, инструментами и сервисами пользовались при работе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29" name="Shape 129"/>
        <p:cNvGrpSpPr/>
        <p:nvPr/>
      </p:nvGrpSpPr>
      <p:grpSpPr>
        <a:xfrm>
          <a:off x="0" y="0"/>
          <a:ext cx="0" cy="0"/>
        </a:xfrm>
      </p:grpSpPr>
      <p:sp>
        <p:nvSpPr>
          <p:cNvPr id="130" name="Google Shape;130;p21"/>
          <p:cNvSpPr txBox="1"/>
          <p:nvPr>
            <p:ph type="ctrTitle"/>
          </p:nvPr>
        </p:nvSpPr>
        <p:spPr>
          <a:xfrm>
            <a:off x="623400" y="2809066"/>
            <a:ext cx="17041200" cy="1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400"/>
              <a:buNone/>
            </a:pPr>
            <a:r>
              <a:rPr lang="ru-RU" sz="7200" b="1">
                <a:latin typeface="Montserrat"/>
                <a:ea typeface="Montserrat"/>
                <a:cs typeface="Montserrat"/>
                <a:sym typeface="Montserrat"/>
              </a:rPr>
              <a:t>О СЕБЕ</a:t>
            </a:r>
            <a:endParaRPr sz="7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1"/>
          <p:cNvSpPr txBox="1"/>
          <p:nvPr>
            <p:ph type="subTitle" idx="1"/>
          </p:nvPr>
        </p:nvSpPr>
        <p:spPr>
          <a:xfrm>
            <a:off x="623400" y="4468260"/>
            <a:ext cx="17041200" cy="4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3200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Фото 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ct val="0"/>
              </a:spcAft>
              <a:buSzPts val="3200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Краткая информация о себе 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ct val="0"/>
              </a:spcAft>
              <a:buSzPts val="3200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Опыт работы и навыки.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3200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Контактная информация для связи.</a:t>
            </a:r>
            <a:endParaRPr sz="4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87" name="Shape 87"/>
        <p:cNvGrpSpPr/>
        <p:nvPr/>
      </p:nvGrpSpPr>
      <p:grpSpPr>
        <a:xfrm>
          <a:off x="0" y="0"/>
          <a: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809700" y="4614250"/>
            <a:ext cx="16668600" cy="16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400"/>
              <a:buNone/>
            </a:pPr>
            <a:r>
              <a:rPr lang="ru-RU" sz="7200" b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 разработчика</a:t>
            </a:r>
            <a:endParaRPr sz="7200"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4"/>
          <p:cNvSpPr txBox="1"/>
          <p:nvPr>
            <p:ph type="subTitle" idx="1"/>
          </p:nvPr>
        </p:nvSpPr>
        <p:spPr>
          <a:xfrm>
            <a:off x="848250" y="6508500"/>
            <a:ext cx="16591800" cy="20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8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sz="4400" b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Экспертиза разработки</a:t>
            </a:r>
            <a:br>
              <a:rPr lang="ru-RU" sz="4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4400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</a:xfrm>
      </p:grpSpPr>
      <p:sp>
        <p:nvSpPr>
          <p:cNvPr id="94" name="Google Shape;94;p15"/>
          <p:cNvSpPr txBox="1"/>
          <p:nvPr>
            <p:ph type="subTitle" idx="1"/>
          </p:nvPr>
        </p:nvSpPr>
        <p:spPr>
          <a:xfrm>
            <a:off x="1371600" y="2093350"/>
            <a:ext cx="15544800" cy="77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8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Эта презентация предназначена для Оценки работы разработчика. </a:t>
            </a:r>
            <a:endParaRPr sz="3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8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Для объективной оценки необходимо загрузить </a:t>
            </a:r>
            <a:r>
              <a:rPr lang="ru-RU" sz="4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скриншоты </a:t>
            </a:r>
            <a:r>
              <a:rPr lang="ru-RU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своих выполненных работ с текстовым </a:t>
            </a:r>
            <a:r>
              <a:rPr lang="ru-RU" sz="4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пояснением </a:t>
            </a:r>
            <a:r>
              <a:rPr lang="ru-RU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(что было сделано разработчиком во время работы на хакатоне).</a:t>
            </a:r>
            <a:endParaRPr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8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4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8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по возможности:</a:t>
            </a:r>
            <a:endParaRPr sz="36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8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Укажите ссылки на исходники кода (github и др.)</a:t>
            </a:r>
            <a:br>
              <a:rPr lang="ru-RU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Загружайте презентацию и видео прототипа (демо).</a:t>
            </a:r>
            <a:endParaRPr sz="36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5"/>
          <p:cNvSpPr txBox="1"/>
          <p:nvPr>
            <p:ph type="ctrTitle"/>
          </p:nvPr>
        </p:nvSpPr>
        <p:spPr>
          <a:xfrm>
            <a:off x="1371600" y="645900"/>
            <a:ext cx="15544800" cy="1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38A51B"/>
              </a:buClr>
              <a:buSzPts val="2400"/>
              <a:buNone/>
            </a:pPr>
            <a:r>
              <a:rPr lang="ru-RU" sz="6400" b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КРАТКАЯ ИНСТРУКЦИЯ</a:t>
            </a:r>
            <a:endParaRPr sz="6400"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99" name="Shape 99"/>
        <p:cNvGrpSpPr/>
        <p:nvPr/>
      </p:nvGrpSpPr>
      <p:grpSpPr>
        <a:xfrm>
          <a:off x="0" y="0"/>
          <a:ext cx="0" cy="0"/>
        </a:xfrm>
      </p:grpSpPr>
      <p:sp>
        <p:nvSpPr>
          <p:cNvPr id="100" name="Google Shape;100;p16"/>
          <p:cNvSpPr txBox="1"/>
          <p:nvPr>
            <p:ph type="ctrTitle"/>
          </p:nvPr>
        </p:nvSpPr>
        <p:spPr>
          <a:xfrm>
            <a:off x="623400" y="3571066"/>
            <a:ext cx="17041200" cy="1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ru-RU" sz="7200" b="1">
                <a:latin typeface="Montserrat"/>
                <a:ea typeface="Montserrat"/>
                <a:cs typeface="Montserrat"/>
                <a:sym typeface="Montserrat"/>
              </a:rPr>
              <a:t>Бриф на разработку</a:t>
            </a:r>
            <a:endParaRPr sz="7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6"/>
          <p:cNvSpPr txBox="1"/>
          <p:nvPr>
            <p:ph type="subTitle" idx="1"/>
          </p:nvPr>
        </p:nvSpPr>
        <p:spPr>
          <a:xfrm>
            <a:off x="623400" y="5230260"/>
            <a:ext cx="170412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Краткая информация проекта</a:t>
            </a:r>
            <a:b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Проблема, Целевая аудитория, Решение (продукт)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100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Краткая информация о прототипе </a:t>
            </a:r>
            <a:b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и его основном функционале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</a:xfrm>
      </p:grpSpPr>
      <p:sp>
        <p:nvSpPr>
          <p:cNvPr id="106" name="Google Shape;106;p17"/>
          <p:cNvSpPr txBox="1"/>
          <p:nvPr>
            <p:ph type="ctrTitle"/>
          </p:nvPr>
        </p:nvSpPr>
        <p:spPr>
          <a:xfrm>
            <a:off x="623400" y="3571066"/>
            <a:ext cx="17041200" cy="1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400"/>
              <a:buNone/>
            </a:pPr>
            <a:r>
              <a:rPr lang="ru-RU" sz="7200" b="1">
                <a:latin typeface="Montserrat"/>
                <a:ea typeface="Montserrat"/>
                <a:cs typeface="Montserrat"/>
                <a:sym typeface="Montserrat"/>
              </a:rPr>
              <a:t>ПРОТОТИП</a:t>
            </a:r>
            <a:endParaRPr sz="7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7"/>
          <p:cNvSpPr txBox="1"/>
          <p:nvPr>
            <p:ph type="subTitle" idx="1"/>
          </p:nvPr>
        </p:nvSpPr>
        <p:spPr>
          <a:xfrm>
            <a:off x="623400" y="5230260"/>
            <a:ext cx="170412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3200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Рассказать о прототипе и его функционале.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3200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Принцип работы прототипа,</a:t>
            </a:r>
            <a:b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также показать в примерах.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</a:xfrm>
      </p:grpSpPr>
      <p:sp>
        <p:nvSpPr>
          <p:cNvPr id="112" name="Google Shape;112;p18"/>
          <p:cNvSpPr txBox="1"/>
          <p:nvPr>
            <p:ph type="ctrTitle"/>
          </p:nvPr>
        </p:nvSpPr>
        <p:spPr>
          <a:xfrm>
            <a:off x="623400" y="3571066"/>
            <a:ext cx="17041200" cy="1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400"/>
              <a:buNone/>
            </a:pPr>
            <a:r>
              <a:rPr lang="ru-RU" sz="7200" b="1">
                <a:latin typeface="Montserrat"/>
                <a:ea typeface="Montserrat"/>
                <a:cs typeface="Montserrat"/>
                <a:sym typeface="Montserrat"/>
              </a:rPr>
              <a:t>ИСХОДНЫЙ КОД</a:t>
            </a:r>
            <a:endParaRPr sz="7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8"/>
          <p:cNvSpPr txBox="1"/>
          <p:nvPr>
            <p:ph type="subTitle" idx="1"/>
          </p:nvPr>
        </p:nvSpPr>
        <p:spPr>
          <a:xfrm>
            <a:off x="809700" y="5230251"/>
            <a:ext cx="166686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ct val="0"/>
              </a:spcBef>
              <a:spcAft>
                <a:spcPts val="2000"/>
              </a:spcAft>
              <a:buSzPts val="3200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Указать ссылку на Исходный код </a:t>
            </a:r>
            <a:b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(github, хостинг и другие источники).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/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</a:xfrm>
      </p:grpSpPr>
      <p:sp>
        <p:nvSpPr>
          <p:cNvPr id="118" name="Google Shape;118;p19"/>
          <p:cNvSpPr txBox="1"/>
          <p:nvPr>
            <p:ph type="ctrTitle"/>
          </p:nvPr>
        </p:nvSpPr>
        <p:spPr>
          <a:xfrm>
            <a:off x="623400" y="3571066"/>
            <a:ext cx="17041200" cy="1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400"/>
              <a:buNone/>
            </a:pPr>
            <a:r>
              <a:rPr lang="ru-RU" sz="7200" b="1">
                <a:latin typeface="Montserrat"/>
                <a:ea typeface="Montserrat"/>
                <a:cs typeface="Montserrat"/>
                <a:sym typeface="Montserrat"/>
              </a:rPr>
              <a:t>ИНСТРУМЕНТЫ</a:t>
            </a:r>
            <a:endParaRPr sz="7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9"/>
          <p:cNvSpPr txBox="1"/>
          <p:nvPr>
            <p:ph type="subTitle" idx="1"/>
          </p:nvPr>
        </p:nvSpPr>
        <p:spPr>
          <a:xfrm>
            <a:off x="623400" y="5230260"/>
            <a:ext cx="17041200" cy="4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ct val="0"/>
              </a:spcBef>
              <a:spcAft>
                <a:spcPts val="2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Какой стек-технологий использовалось при разработке проекта (язык программирования, платформа, база-данных, фреймворки, инструменты и сервисы).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775800" y="4328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5600"/>
              <a:buNone/>
            </a:pPr>
            <a:r>
              <a:rPr lang="ru-RU" sz="6000" b="1">
                <a:latin typeface="Montserrat"/>
                <a:ea typeface="Montserrat"/>
                <a:cs typeface="Montserrat"/>
                <a:sym typeface="Montserrat"/>
              </a:rPr>
              <a:t>Структура презентации</a:t>
            </a:r>
            <a:endParaRPr sz="6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32"/>
          <p:cNvSpPr txBox="1"/>
          <p:nvPr>
            <p:ph type="body" idx="1"/>
          </p:nvPr>
        </p:nvSpPr>
        <p:spPr>
          <a:xfrm>
            <a:off x="775800" y="1788300"/>
            <a:ext cx="17041200" cy="83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914400" lvl="0" indent="-66675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300"/>
              <a:buFont typeface="Montserrat"/>
              <a:buAutoNum type="arabicPeriod"/>
            </a:pPr>
            <a:r>
              <a:rPr lang="ru-RU" sz="3300">
                <a:solidFill>
                  <a:schemeClr val="dk1"/>
                </a:solidFill>
              </a:rPr>
              <a:t>Обложка</a:t>
            </a:r>
            <a:endParaRPr sz="3300">
              <a:solidFill>
                <a:schemeClr val="dk1"/>
              </a:solidFill>
            </a:endParaRPr>
          </a:p>
          <a:p>
            <a:pPr marL="914400" lvl="0" indent="-66675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300"/>
              <a:buAutoNum type="arabicPeriod"/>
            </a:pPr>
            <a:r>
              <a:rPr lang="ru-RU" sz="3300">
                <a:solidFill>
                  <a:schemeClr val="dk1"/>
                </a:solidFill>
              </a:rPr>
              <a:t>Проблема </a:t>
            </a:r>
            <a:endParaRPr sz="3300">
              <a:solidFill>
                <a:schemeClr val="dk1"/>
              </a:solidFill>
            </a:endParaRPr>
          </a:p>
          <a:p>
            <a:pPr marL="914400" lvl="0" indent="-66675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300"/>
              <a:buAutoNum type="arabicPeriod"/>
            </a:pPr>
            <a:r>
              <a:rPr lang="ru-RU" sz="3300">
                <a:solidFill>
                  <a:schemeClr val="dk1"/>
                </a:solidFill>
              </a:rPr>
              <a:t>ЦА (Сегменты Пользователей) и Объём Рынка</a:t>
            </a:r>
            <a:endParaRPr sz="3300">
              <a:solidFill>
                <a:schemeClr val="dk1"/>
              </a:solidFill>
            </a:endParaRPr>
          </a:p>
          <a:p>
            <a:pPr marL="914400" lvl="0" indent="-66675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300"/>
              <a:buFont typeface="Montserrat"/>
              <a:buAutoNum type="arabicPeriod"/>
            </a:pPr>
            <a:r>
              <a:rPr lang="ru-RU" sz="3300">
                <a:solidFill>
                  <a:schemeClr val="dk1"/>
                </a:solidFill>
              </a:rPr>
              <a:t>Решение (Ценностное предложение) и Возможности Продукта</a:t>
            </a:r>
            <a:endParaRPr sz="3300">
              <a:solidFill>
                <a:schemeClr val="dk1"/>
              </a:solidFill>
            </a:endParaRPr>
          </a:p>
          <a:p>
            <a:pPr marL="914400" lvl="0" indent="-66675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300"/>
              <a:buFont typeface="Montserrat"/>
              <a:buAutoNum type="arabicPeriod"/>
            </a:pPr>
            <a:r>
              <a:rPr lang="ru-RU" sz="3300">
                <a:solidFill>
                  <a:schemeClr val="dk1"/>
                </a:solidFill>
              </a:rPr>
              <a:t>Аналоги (Прямые и Косвенные конкуренты)</a:t>
            </a:r>
            <a:endParaRPr sz="3300">
              <a:solidFill>
                <a:schemeClr val="dk1"/>
              </a:solidFill>
            </a:endParaRPr>
          </a:p>
          <a:p>
            <a:pPr marL="914400" lvl="0" indent="-66675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300"/>
              <a:buFont typeface="Montserrat"/>
              <a:buAutoNum type="arabicPeriod"/>
            </a:pPr>
            <a:r>
              <a:rPr lang="ru-RU" sz="3300">
                <a:solidFill>
                  <a:schemeClr val="dk1"/>
                </a:solidFill>
              </a:rPr>
              <a:t>Скрытое Преимущество</a:t>
            </a:r>
            <a:endParaRPr sz="3300">
              <a:solidFill>
                <a:schemeClr val="dk1"/>
              </a:solidFill>
            </a:endParaRPr>
          </a:p>
          <a:p>
            <a:pPr marL="914400" lvl="0" indent="-66675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300"/>
              <a:buFont typeface="Montserrat"/>
              <a:buAutoNum type="arabicPeriod"/>
            </a:pPr>
            <a:r>
              <a:rPr lang="ru-RU" sz="3300">
                <a:solidFill>
                  <a:schemeClr val="dk1"/>
                </a:solidFill>
              </a:rPr>
              <a:t>Потоки Прибыли (Монетизация)</a:t>
            </a:r>
            <a:endParaRPr sz="3300">
              <a:solidFill>
                <a:schemeClr val="dk1"/>
              </a:solidFill>
            </a:endParaRPr>
          </a:p>
          <a:p>
            <a:pPr marL="914400" lvl="0" indent="-66675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300"/>
              <a:buFont typeface="Montserrat"/>
              <a:buAutoNum type="arabicPeriod"/>
            </a:pPr>
            <a:r>
              <a:rPr lang="ru-RU" sz="3300">
                <a:solidFill>
                  <a:schemeClr val="dk1"/>
                </a:solidFill>
              </a:rPr>
              <a:t>Что было сделано </a:t>
            </a:r>
            <a:r>
              <a:rPr lang="ru-RU" sz="3300">
                <a:solidFill>
                  <a:schemeClr val="dk1"/>
                </a:solidFill>
                <a:highlight>
                  <a:srgbClr val="FF00FF"/>
                </a:highlight>
              </a:rPr>
              <a:t>Менеджером</a:t>
            </a:r>
            <a:r>
              <a:rPr lang="ru-RU" sz="3300">
                <a:solidFill>
                  <a:schemeClr val="dk1"/>
                </a:solidFill>
              </a:rPr>
              <a:t>, </a:t>
            </a:r>
            <a:r>
              <a:rPr lang="ru-RU" sz="3300">
                <a:solidFill>
                  <a:schemeClr val="dk1"/>
                </a:solidFill>
                <a:highlight>
                  <a:srgbClr val="FF00FF"/>
                </a:highlight>
              </a:rPr>
              <a:t>Дизайнером</a:t>
            </a:r>
            <a:r>
              <a:rPr lang="ru-RU" sz="3300">
                <a:solidFill>
                  <a:schemeClr val="dk1"/>
                </a:solidFill>
              </a:rPr>
              <a:t> и </a:t>
            </a:r>
            <a:r>
              <a:rPr lang="ru-RU" sz="3300">
                <a:solidFill>
                  <a:schemeClr val="dk1"/>
                </a:solidFill>
                <a:highlight>
                  <a:srgbClr val="FF00FF"/>
                </a:highlight>
              </a:rPr>
              <a:t>Разработчиком</a:t>
            </a:r>
            <a:endParaRPr sz="3300">
              <a:solidFill>
                <a:schemeClr val="dk1"/>
              </a:solidFill>
              <a:highlight>
                <a:srgbClr val="FF00FF"/>
              </a:highlight>
            </a:endParaRPr>
          </a:p>
          <a:p>
            <a:pPr marL="914400" lvl="0" indent="-66675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300"/>
              <a:buFont typeface="Montserrat"/>
              <a:buAutoNum type="arabicPeriod"/>
            </a:pPr>
            <a:r>
              <a:rPr lang="ru-RU" sz="3300">
                <a:solidFill>
                  <a:schemeClr val="dk1"/>
                </a:solidFill>
              </a:rPr>
              <a:t>Контакты</a:t>
            </a:r>
            <a:endParaRPr sz="3300">
              <a:solidFill>
                <a:schemeClr val="dk1"/>
              </a:solidFill>
            </a:endParaRPr>
          </a:p>
          <a:p>
            <a:pPr marL="914400" lvl="0" indent="-66675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300"/>
              <a:buFont typeface="Montserrat"/>
              <a:buAutoNum type="arabicPeriod"/>
            </a:pPr>
            <a:r>
              <a:rPr lang="ru-RU" sz="3300">
                <a:solidFill>
                  <a:schemeClr val="dk1"/>
                </a:solidFill>
              </a:rPr>
              <a:t>Демо и Видео 15—40 сек</a:t>
            </a:r>
            <a:endParaRPr sz="3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ct val="0"/>
              </a:spcAft>
              <a:buSzPts val="3600"/>
              <a:buNone/>
            </a:pPr>
            <a:r>
              <a:rPr lang="ru-RU" sz="2500">
                <a:solidFill>
                  <a:schemeClr val="dk1"/>
                </a:solidFill>
              </a:rPr>
              <a:t>Структуру презентации разрешается менять по своему усмотрению.</a:t>
            </a:r>
            <a:endParaRPr sz="2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3200"/>
              </a:spcAft>
              <a:buSzPts val="3600"/>
              <a:buNone/>
            </a:pPr>
            <a:r>
              <a:rPr lang="ru-RU" sz="3300">
                <a:solidFill>
                  <a:srgbClr val="000000"/>
                </a:solidFill>
                <a:highlight>
                  <a:srgbClr val="FF00FF"/>
                </a:highlight>
              </a:rPr>
              <a:t>Регламент: 5 минут</a:t>
            </a:r>
            <a:br>
              <a:rPr lang="ru-RU" sz="3300">
                <a:solidFill>
                  <a:schemeClr val="dk1"/>
                </a:solidFill>
                <a:highlight>
                  <a:srgbClr val="FF00FF"/>
                </a:highlight>
              </a:rPr>
            </a:br>
            <a:r>
              <a:rPr lang="ru-RU" sz="3300">
                <a:solidFill>
                  <a:schemeClr val="dk1"/>
                </a:solidFill>
                <a:highlight>
                  <a:srgbClr val="FF00FF"/>
                </a:highlight>
              </a:rPr>
              <a:t>Выступление — 3 минуты и демонстрация прототипа — 2 минуты.</a:t>
            </a:r>
            <a:endParaRPr sz="33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</a:xfrm>
      </p:grpSpPr>
      <p:sp>
        <p:nvSpPr>
          <p:cNvPr id="124" name="Google Shape;124;p20"/>
          <p:cNvSpPr txBox="1"/>
          <p:nvPr>
            <p:ph type="ctrTitle"/>
          </p:nvPr>
        </p:nvSpPr>
        <p:spPr>
          <a:xfrm>
            <a:off x="623400" y="3571066"/>
            <a:ext cx="17041200" cy="1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400"/>
              <a:buNone/>
            </a:pPr>
            <a:r>
              <a:rPr lang="ru-RU" sz="7200" b="1">
                <a:latin typeface="Montserrat"/>
                <a:ea typeface="Montserrat"/>
                <a:cs typeface="Montserrat"/>
                <a:sym typeface="Montserrat"/>
              </a:rPr>
              <a:t>О СЕБЕ</a:t>
            </a:r>
            <a:endParaRPr sz="7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0"/>
          <p:cNvSpPr txBox="1"/>
          <p:nvPr>
            <p:ph type="subTitle" idx="1"/>
          </p:nvPr>
        </p:nvSpPr>
        <p:spPr>
          <a:xfrm>
            <a:off x="623400" y="5230260"/>
            <a:ext cx="17041200" cy="4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3200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Фото 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ct val="0"/>
              </a:spcAft>
              <a:buSzPts val="3200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Краткая информация о себе 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ct val="0"/>
              </a:spcAft>
              <a:buSzPts val="3200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Опыт работы и навыки.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3200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Контактная информация для связи.</a:t>
            </a:r>
            <a:endParaRPr sz="4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87" name="Shape 87"/>
        <p:cNvGrpSpPr/>
        <p:nvPr/>
      </p:nvGrpSpPr>
      <p:grpSpPr>
        <a:xfrm>
          <a:off x="0" y="0"/>
          <a: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371600" y="4614256"/>
            <a:ext cx="15544800" cy="16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400"/>
              <a:buNone/>
            </a:pPr>
            <a:r>
              <a:rPr lang="ru-RU" sz="7200" b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 ГИС-разработчика</a:t>
            </a:r>
            <a:endParaRPr sz="7200"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4"/>
          <p:cNvSpPr txBox="1"/>
          <p:nvPr>
            <p:ph type="subTitle" idx="1"/>
          </p:nvPr>
        </p:nvSpPr>
        <p:spPr>
          <a:xfrm>
            <a:off x="848250" y="6508500"/>
            <a:ext cx="16591800" cy="20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8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sz="4400" b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Экспертиза ГИС</a:t>
            </a:r>
            <a:br>
              <a:rPr lang="ru-RU" sz="4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4400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/>
  <p:timing/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</a:xfrm>
      </p:grpSpPr>
      <p:sp>
        <p:nvSpPr>
          <p:cNvPr id="94" name="Google Shape;94;p15"/>
          <p:cNvSpPr txBox="1"/>
          <p:nvPr>
            <p:ph type="subTitle" idx="1"/>
          </p:nvPr>
        </p:nvSpPr>
        <p:spPr>
          <a:xfrm>
            <a:off x="1371600" y="2093350"/>
            <a:ext cx="15544800" cy="77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8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Эта презентация предназначена для Оценки работы ГИС-разработчика </a:t>
            </a:r>
            <a:endParaRPr sz="3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8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Для объективной оценки необходимо загрузить </a:t>
            </a:r>
            <a:r>
              <a:rPr lang="ru-RU" sz="4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скриншоты </a:t>
            </a:r>
            <a:r>
              <a:rPr lang="ru-RU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своих выполненных работ с текстовым </a:t>
            </a:r>
            <a:r>
              <a:rPr lang="ru-RU" sz="4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пояснением </a:t>
            </a:r>
            <a:r>
              <a:rPr lang="ru-RU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(что было сделано ГИС-разработчиком во время работы на хакатоне).</a:t>
            </a:r>
            <a:endParaRPr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8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4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8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по возможности:</a:t>
            </a:r>
            <a:endParaRPr sz="36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8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Загружайте исходники геоданных и видео прототипа (демо).</a:t>
            </a:r>
            <a:endParaRPr sz="36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5"/>
          <p:cNvSpPr txBox="1"/>
          <p:nvPr>
            <p:ph type="ctrTitle"/>
          </p:nvPr>
        </p:nvSpPr>
        <p:spPr>
          <a:xfrm>
            <a:off x="1371600" y="645900"/>
            <a:ext cx="15544800" cy="1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38A51B"/>
              </a:buClr>
              <a:buSzPts val="2400"/>
              <a:buNone/>
            </a:pPr>
            <a:r>
              <a:rPr lang="ru-RU" sz="6400" b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КРАТКАЯ ИНСТРУКЦИЯ</a:t>
            </a:r>
            <a:endParaRPr sz="6400"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99" name="Shape 99"/>
        <p:cNvGrpSpPr/>
        <p:nvPr/>
      </p:nvGrpSpPr>
      <p:grpSpPr>
        <a:xfrm>
          <a:off x="0" y="0"/>
          <a:ext cx="0" cy="0"/>
        </a:xfrm>
      </p:grpSpPr>
      <p:sp>
        <p:nvSpPr>
          <p:cNvPr id="100" name="Google Shape;100;p16"/>
          <p:cNvSpPr txBox="1"/>
          <p:nvPr>
            <p:ph type="ctrTitle"/>
          </p:nvPr>
        </p:nvSpPr>
        <p:spPr>
          <a:xfrm>
            <a:off x="623400" y="3599716"/>
            <a:ext cx="17041200" cy="1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400"/>
              <a:buNone/>
            </a:pPr>
            <a:r>
              <a:rPr lang="ru-RU" sz="7200" b="1">
                <a:latin typeface="Montserrat"/>
                <a:ea typeface="Montserrat"/>
                <a:cs typeface="Montserrat"/>
                <a:sym typeface="Montserrat"/>
              </a:rPr>
              <a:t>ГИС</a:t>
            </a:r>
            <a:endParaRPr sz="7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6"/>
          <p:cNvSpPr txBox="1"/>
          <p:nvPr>
            <p:ph type="subTitle" idx="1"/>
          </p:nvPr>
        </p:nvSpPr>
        <p:spPr>
          <a:xfrm>
            <a:off x="623400" y="5230260"/>
            <a:ext cx="170412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3200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Рассказать о организации ГИС-проекта и показать схему реализации .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3200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Указать ссылку на геопортал или на облако с геоданными (geojson, shape-файлы, geotiff и др.).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/>
  <p:timing/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</a:xfrm>
      </p:grpSpPr>
      <p:sp>
        <p:nvSpPr>
          <p:cNvPr id="106" name="Google Shape;106;p17"/>
          <p:cNvSpPr txBox="1"/>
          <p:nvPr>
            <p:ph type="ctrTitle"/>
          </p:nvPr>
        </p:nvSpPr>
        <p:spPr>
          <a:xfrm>
            <a:off x="623400" y="3599716"/>
            <a:ext cx="17041200" cy="1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400"/>
              <a:buNone/>
            </a:pPr>
            <a:r>
              <a:rPr lang="ru-RU" sz="7200" b="1">
                <a:latin typeface="Montserrat"/>
                <a:ea typeface="Montserrat"/>
                <a:cs typeface="Montserrat"/>
                <a:sym typeface="Montserrat"/>
              </a:rPr>
              <a:t>Функциональность </a:t>
            </a:r>
            <a:endParaRPr sz="7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7"/>
          <p:cNvSpPr txBox="1"/>
          <p:nvPr>
            <p:ph type="subTitle" idx="1"/>
          </p:nvPr>
        </p:nvSpPr>
        <p:spPr>
          <a:xfrm>
            <a:off x="623400" y="5230260"/>
            <a:ext cx="170412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3200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Какие ГИС-инструменты анализа вы использовали  при работе. </a:t>
            </a:r>
            <a:b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Опишите и расскажите целесообразность.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</a:xfrm>
      </p:grpSpPr>
      <p:sp>
        <p:nvSpPr>
          <p:cNvPr id="112" name="Google Shape;112;p18"/>
          <p:cNvSpPr txBox="1"/>
          <p:nvPr>
            <p:ph type="ctrTitle"/>
          </p:nvPr>
        </p:nvSpPr>
        <p:spPr>
          <a:xfrm>
            <a:off x="623400" y="3599716"/>
            <a:ext cx="17041200" cy="1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400"/>
              <a:buNone/>
            </a:pPr>
            <a:r>
              <a:rPr lang="ru-RU" sz="7200" b="1">
                <a:latin typeface="Montserrat"/>
                <a:ea typeface="Montserrat"/>
                <a:cs typeface="Montserrat"/>
                <a:sym typeface="Montserrat"/>
              </a:rPr>
              <a:t>Проработанность </a:t>
            </a:r>
            <a:endParaRPr sz="7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8"/>
          <p:cNvSpPr txBox="1"/>
          <p:nvPr>
            <p:ph type="subTitle" idx="1"/>
          </p:nvPr>
        </p:nvSpPr>
        <p:spPr>
          <a:xfrm>
            <a:off x="623400" y="5230260"/>
            <a:ext cx="170412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3200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Какие векторные или растровые геоданные вы создали или базу геоданных (заполнили атрибутивную таблицу, например)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</a:xfrm>
      </p:grpSpPr>
      <p:sp>
        <p:nvSpPr>
          <p:cNvPr id="118" name="Google Shape;118;p19"/>
          <p:cNvSpPr txBox="1"/>
          <p:nvPr>
            <p:ph type="ctrTitle"/>
          </p:nvPr>
        </p:nvSpPr>
        <p:spPr>
          <a:xfrm>
            <a:off x="623400" y="3571066"/>
            <a:ext cx="17041200" cy="1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400"/>
              <a:buNone/>
            </a:pPr>
            <a:r>
              <a:rPr lang="ru-RU" sz="7200" b="1">
                <a:latin typeface="Montserrat"/>
                <a:ea typeface="Montserrat"/>
                <a:cs typeface="Montserrat"/>
                <a:sym typeface="Montserrat"/>
              </a:rPr>
              <a:t>ИНСТРУМЕНТЫ</a:t>
            </a:r>
            <a:endParaRPr sz="7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9"/>
          <p:cNvSpPr txBox="1"/>
          <p:nvPr>
            <p:ph type="subTitle" idx="1"/>
          </p:nvPr>
        </p:nvSpPr>
        <p:spPr>
          <a:xfrm>
            <a:off x="623400" y="5230260"/>
            <a:ext cx="17041200" cy="4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ct val="0"/>
              </a:spcBef>
              <a:spcAft>
                <a:spcPts val="2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Какими ГИС программами, инструментами и геосервисами пользовались при работе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</a:xfrm>
      </p:grpSpPr>
      <p:sp>
        <p:nvSpPr>
          <p:cNvPr id="124" name="Google Shape;124;p20"/>
          <p:cNvSpPr txBox="1"/>
          <p:nvPr>
            <p:ph type="ctrTitle"/>
          </p:nvPr>
        </p:nvSpPr>
        <p:spPr>
          <a:xfrm>
            <a:off x="623400" y="2809066"/>
            <a:ext cx="17041200" cy="1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400"/>
              <a:buNone/>
            </a:pPr>
            <a:r>
              <a:rPr lang="ru-RU" sz="7200" b="1">
                <a:latin typeface="Montserrat"/>
                <a:ea typeface="Montserrat"/>
                <a:cs typeface="Montserrat"/>
                <a:sym typeface="Montserrat"/>
              </a:rPr>
              <a:t>О СЕБЕ</a:t>
            </a:r>
            <a:endParaRPr sz="7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0"/>
          <p:cNvSpPr txBox="1"/>
          <p:nvPr>
            <p:ph type="subTitle" idx="1"/>
          </p:nvPr>
        </p:nvSpPr>
        <p:spPr>
          <a:xfrm>
            <a:off x="623400" y="4468260"/>
            <a:ext cx="17041200" cy="4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3200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Фото 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ct val="0"/>
              </a:spcAft>
              <a:buSzPts val="3200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Краткая информация о себе 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ct val="0"/>
              </a:spcAft>
              <a:buSzPts val="3200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Опыт работы и навыки.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3200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Контактная информация для связи.</a:t>
            </a:r>
            <a:endParaRPr sz="4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66" name="Shape 166"/>
        <p:cNvGrpSpPr/>
        <p:nvPr/>
      </p:nvGrpSpPr>
      <p:grpSpPr>
        <a:xfrm>
          <a:off x="0" y="0"/>
          <a:ext cx="0" cy="0"/>
        </a:xfrm>
      </p:grpSpPr>
      <p:pic>
        <p:nvPicPr>
          <p:cNvPr id="167" name="Google Shape;167;p33"/>
          <p:cNvPicPr preferRelativeResize="0"/>
          <p:nvPr/>
        </p:nvPicPr>
        <p:blipFill>
          <a:blip r:embed="rId3">
            <a:alphaModFix/>
          </a:blip>
          <a:srcRect t="9126" b="15869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3"/>
          <p:cNvSpPr/>
          <p:nvPr/>
        </p:nvSpPr>
        <p:spPr>
          <a:xfrm>
            <a:off x="-150" y="0"/>
            <a:ext cx="18288000" cy="10287000"/>
          </a:xfrm>
          <a:prstGeom prst="rect">
            <a:avLst/>
          </a:prstGeom>
          <a:gradFill>
            <a:gsLst>
              <a:gs pos="0">
                <a:srgbClr val="FFFFFF">
                  <a:alpha val="85098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182850" tIns="182850" rIns="182850" bIns="1828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3"/>
          <p:cNvSpPr txBox="1"/>
          <p:nvPr>
            <p:ph type="ctrTitle"/>
          </p:nvPr>
        </p:nvSpPr>
        <p:spPr>
          <a:xfrm>
            <a:off x="623400" y="4838700"/>
            <a:ext cx="17041200" cy="19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8800"/>
              <a:buNone/>
            </a:pPr>
            <a:r>
              <a:rPr lang="ru-RU" sz="10000" b="1">
                <a:latin typeface="Montserrat"/>
                <a:ea typeface="Montserrat"/>
                <a:cs typeface="Montserrat"/>
                <a:sym typeface="Montserrat"/>
              </a:rPr>
              <a:t>{Название_проекта}</a:t>
            </a:r>
            <a:endParaRPr sz="10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33"/>
          <p:cNvSpPr txBox="1"/>
          <p:nvPr>
            <p:ph type="subTitle" idx="1"/>
          </p:nvPr>
        </p:nvSpPr>
        <p:spPr>
          <a:xfrm>
            <a:off x="623400" y="6824205"/>
            <a:ext cx="17041200" cy="3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6400"/>
              <a:buNone/>
            </a:pPr>
            <a:r>
              <a:rPr lang="ru-RU" sz="60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{Тема/трек/кейс}</a:t>
            </a:r>
            <a:endParaRPr sz="60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6400"/>
              <a:buNone/>
            </a:pPr>
            <a:r>
              <a:rPr lang="ru-RU" sz="60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{Название_команды}</a:t>
            </a:r>
            <a:endParaRPr sz="6000">
              <a:solidFill>
                <a:srgbClr val="0000FF"/>
              </a:solidFill>
              <a:highlight>
                <a:srgbClr val="FF00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33"/>
          <p:cNvSpPr/>
          <p:nvPr/>
        </p:nvSpPr>
        <p:spPr>
          <a:xfrm>
            <a:off x="7628850" y="1419550"/>
            <a:ext cx="3106800" cy="2995800"/>
          </a:xfrm>
          <a:prstGeom prst="ellipse">
            <a:avLst/>
          </a:prstGeom>
          <a:gradFill>
            <a:gsLst>
              <a:gs pos="0">
                <a:srgbClr val="FFFFFF">
                  <a:alpha val="85098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ru-RU" sz="3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{LOGO}</a:t>
            </a:r>
            <a:endParaRPr sz="36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</a:xfrm>
      </p:grpSpPr>
      <p:sp>
        <p:nvSpPr>
          <p:cNvPr id="176" name="Google Shape;176;p34"/>
          <p:cNvSpPr txBox="1"/>
          <p:nvPr>
            <p:ph type="ctrTitle"/>
          </p:nvPr>
        </p:nvSpPr>
        <p:spPr>
          <a:xfrm>
            <a:off x="623400" y="2961465"/>
            <a:ext cx="17041200" cy="1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8800"/>
              <a:buNone/>
            </a:pPr>
            <a:r>
              <a:rPr lang="ru-RU" sz="7200" b="1">
                <a:latin typeface="Montserrat"/>
                <a:ea typeface="Montserrat"/>
                <a:cs typeface="Montserrat"/>
                <a:sym typeface="Montserrat"/>
              </a:rPr>
              <a:t>ПРОБЛЕМА</a:t>
            </a:r>
            <a:endParaRPr sz="7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34"/>
          <p:cNvSpPr txBox="1"/>
          <p:nvPr>
            <p:ph type="subTitle" idx="1"/>
          </p:nvPr>
        </p:nvSpPr>
        <p:spPr>
          <a:xfrm>
            <a:off x="623400" y="4620660"/>
            <a:ext cx="170412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Какую важную </a:t>
            </a:r>
            <a:r>
              <a:rPr lang="ru-RU" sz="4800" b="1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проблему решает</a:t>
            </a: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 ваш проект?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ct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Настоящая проблема пользователя.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ct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Что у него в деятельности сейчас не так?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ct val="0"/>
              </a:spcAft>
              <a:buSzPts val="6400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Приведите примеры такой проблемы.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 sz="3000" i="1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Workbook - БМ: Проблема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81" name="Shape 181"/>
        <p:cNvGrpSpPr/>
        <p:nvPr/>
      </p:nvGrpSpPr>
      <p:grpSpPr>
        <a:xfrm>
          <a:off x="0" y="0"/>
          <a:ext cx="0" cy="0"/>
        </a:xfrm>
      </p:grpSpPr>
      <p:sp>
        <p:nvSpPr>
          <p:cNvPr id="182" name="Google Shape;182;p35"/>
          <p:cNvSpPr txBox="1"/>
          <p:nvPr>
            <p:ph type="ctrTitle"/>
          </p:nvPr>
        </p:nvSpPr>
        <p:spPr>
          <a:xfrm>
            <a:off x="623400" y="2961465"/>
            <a:ext cx="17041200" cy="1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8800"/>
              <a:buNone/>
            </a:pPr>
            <a:r>
              <a:rPr lang="ru-RU" sz="7200" b="1">
                <a:latin typeface="Montserrat"/>
                <a:ea typeface="Montserrat"/>
                <a:cs typeface="Montserrat"/>
                <a:sym typeface="Montserrat"/>
              </a:rPr>
              <a:t>Целевая аудитория </a:t>
            </a:r>
            <a:endParaRPr sz="7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35"/>
          <p:cNvSpPr txBox="1"/>
          <p:nvPr>
            <p:ph type="subTitle" idx="1"/>
          </p:nvPr>
        </p:nvSpPr>
        <p:spPr>
          <a:xfrm>
            <a:off x="623400" y="4620648"/>
            <a:ext cx="17041200" cy="48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Опишите ваших </a:t>
            </a:r>
            <a:r>
              <a:rPr lang="ru-RU" sz="4800" b="1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пользователей</a:t>
            </a: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ct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Может быть несколько целевых групп</a:t>
            </a:r>
            <a:b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(водители такси и заказчики).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ct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Пользовательские сегменты и Объем рынка.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 sz="3000" i="1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Workbook - БМ: ЦА, </a:t>
            </a:r>
            <a:r>
              <a:rPr lang="ru-RU" sz="3000" i="1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Сегменты пользователей, Ранние последователи</a:t>
            </a:r>
            <a:endParaRPr sz="3000" i="1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87" name="Shape 187"/>
        <p:cNvGrpSpPr/>
        <p:nvPr/>
      </p:nvGrpSpPr>
      <p:grpSpPr>
        <a:xfrm>
          <a:off x="0" y="0"/>
          <a:ext cx="0" cy="0"/>
        </a:xfrm>
      </p:grpSpPr>
      <p:sp>
        <p:nvSpPr>
          <p:cNvPr id="188" name="Google Shape;188;p36"/>
          <p:cNvSpPr txBox="1"/>
          <p:nvPr>
            <p:ph type="ctrTitle"/>
          </p:nvPr>
        </p:nvSpPr>
        <p:spPr>
          <a:xfrm>
            <a:off x="623400" y="2961465"/>
            <a:ext cx="17041200" cy="1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8800"/>
              <a:buNone/>
            </a:pPr>
            <a:r>
              <a:rPr lang="ru-RU" sz="7200" b="1">
                <a:latin typeface="Montserrat"/>
                <a:ea typeface="Montserrat"/>
                <a:cs typeface="Montserrat"/>
                <a:sym typeface="Montserrat"/>
              </a:rPr>
              <a:t>РЕШЕНИЕ</a:t>
            </a:r>
            <a:endParaRPr sz="7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36"/>
          <p:cNvSpPr txBox="1"/>
          <p:nvPr>
            <p:ph type="subTitle" idx="1"/>
          </p:nvPr>
        </p:nvSpPr>
        <p:spPr>
          <a:xfrm>
            <a:off x="623400" y="4620660"/>
            <a:ext cx="17041200" cy="4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6400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Как устроен </a:t>
            </a:r>
            <a:r>
              <a:rPr lang="ru-RU" sz="4800" b="1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ПРОТОТИП</a:t>
            </a: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 продукта?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ct val="0"/>
              </a:spcAft>
              <a:buSzPts val="6400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Принцип работы прототипа.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ct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Функциональные возможности продукта.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ct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Ожидаемые результаты.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ct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 sz="3000" i="1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Workbook - БМ: Ценностное предложение, Функциональное решение</a:t>
            </a:r>
            <a:endParaRPr sz="3000" i="1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2200"/>
              <a:buFont typeface="Arial"/>
              <a:buNone/>
            </a:pP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93" name="Shape 193"/>
        <p:cNvGrpSpPr/>
        <p:nvPr/>
      </p:nvGrpSpPr>
      <p:grpSpPr>
        <a:xfrm>
          <a:off x="0" y="0"/>
          <a:ext cx="0" cy="0"/>
        </a:xfrm>
      </p:grpSpPr>
      <p:sp>
        <p:nvSpPr>
          <p:cNvPr id="194" name="Google Shape;194;p37"/>
          <p:cNvSpPr txBox="1"/>
          <p:nvPr>
            <p:ph type="ctrTitle"/>
          </p:nvPr>
        </p:nvSpPr>
        <p:spPr>
          <a:xfrm>
            <a:off x="623400" y="2961465"/>
            <a:ext cx="17041200" cy="1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8800"/>
              <a:buNone/>
            </a:pPr>
            <a:r>
              <a:rPr lang="ru-RU" sz="7200" b="1">
                <a:latin typeface="Montserrat"/>
                <a:ea typeface="Montserrat"/>
                <a:cs typeface="Montserrat"/>
                <a:sym typeface="Montserrat"/>
              </a:rPr>
              <a:t>АНАЛОГИ</a:t>
            </a:r>
            <a:endParaRPr sz="7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37"/>
          <p:cNvSpPr txBox="1"/>
          <p:nvPr>
            <p:ph type="subTitle" idx="1"/>
          </p:nvPr>
        </p:nvSpPr>
        <p:spPr>
          <a:xfrm>
            <a:off x="623400" y="4315848"/>
            <a:ext cx="17041200" cy="5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6400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Каким образом сейчас решается </a:t>
            </a:r>
            <a:b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данная проблема?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ct val="0"/>
              </a:spcAft>
              <a:buSzPts val="6400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Анализ существующих аналогов </a:t>
            </a:r>
            <a:b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(прямые/косвенные/зарубежные).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3000" i="1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Workbook - БМ: Как решаются проблема сейчас, Альтернативные решения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6400"/>
              <a:buNone/>
            </a:pPr>
            <a:endParaRPr sz="3000" i="1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99" name="Shape 199"/>
        <p:cNvGrpSpPr/>
        <p:nvPr/>
      </p:nvGrpSpPr>
      <p:grpSpPr>
        <a:xfrm>
          <a:off x="0" y="0"/>
          <a:ext cx="0" cy="0"/>
        </a:xfrm>
      </p:grpSpPr>
      <p:sp>
        <p:nvSpPr>
          <p:cNvPr id="200" name="Google Shape;200;p38"/>
          <p:cNvSpPr txBox="1"/>
          <p:nvPr>
            <p:ph type="ctrTitle"/>
          </p:nvPr>
        </p:nvSpPr>
        <p:spPr>
          <a:xfrm>
            <a:off x="623400" y="2961465"/>
            <a:ext cx="17041200" cy="1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8800"/>
              <a:buNone/>
            </a:pPr>
            <a:r>
              <a:rPr lang="ru-RU" sz="7200" b="1">
                <a:latin typeface="Montserrat"/>
                <a:ea typeface="Montserrat"/>
                <a:cs typeface="Montserrat"/>
                <a:sym typeface="Montserrat"/>
              </a:rPr>
              <a:t>Скрытое преимущество</a:t>
            </a:r>
            <a:endParaRPr sz="7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38"/>
          <p:cNvSpPr txBox="1"/>
          <p:nvPr>
            <p:ph type="subTitle" idx="1"/>
          </p:nvPr>
        </p:nvSpPr>
        <p:spPr>
          <a:xfrm>
            <a:off x="623400" y="4620649"/>
            <a:ext cx="170412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6400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Конкурентные преимущества вашего проекта.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ct val="0"/>
              </a:spcAft>
              <a:buSzPts val="6400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Чем ваш проект лучше существующих решений?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ct val="0"/>
              </a:spcAft>
              <a:buSzPts val="6400"/>
              <a:buNone/>
            </a:pPr>
            <a: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Возможные стратегические партнеры.</a:t>
            </a: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ct val="0"/>
              </a:spcAft>
              <a:buSzPts val="6400"/>
              <a:buNone/>
            </a:pPr>
            <a:br>
              <a:rPr lang="ru-RU" sz="4800" i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3000" i="1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Lean Canvas: Блок 9: Скрытое преимущество</a:t>
            </a:r>
            <a:endParaRPr sz="3000" i="1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800" i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15"/>
  <p:tag name="AS_OS" val="Unix 5.15.0.1031"/>
  <p:tag name="AS_RELEASE_DATE" val="2022.06.14"/>
  <p:tag name="AS_TITLE" val="Aspose.Slides for .NET5"/>
  <p:tag name="AS_VERSION" val="22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r="http://schemas.openxmlformats.org/officeDocument/2006/relationships" xmlns:a="http://schemas.openxmlformats.org/drawingml/2006/main" name="Office Theme override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145</Paragraphs>
  <Slides>37</Slides>
  <Notes>37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baseType="lpstr" size="42">
      <vt:lpstr>Arial</vt:lpstr>
      <vt:lpstr>Calibri</vt:lpstr>
      <vt:lpstr>Montserrat</vt:lpstr>
      <vt:lpstr>Helvetica Neue Light</vt:lpstr>
      <vt:lpstr>Office Theme</vt:lpstr>
      <vt:lpstr>Защита проектов</vt:lpstr>
      <vt:lpstr>КРАТКАЯ ИНСТРУКЦИЯ</vt:lpstr>
      <vt:lpstr>Структура презентации</vt:lpstr>
      <vt:lpstr>{Название_проекта}</vt:lpstr>
      <vt:lpstr>ПРОБЛЕМА</vt:lpstr>
      <vt:lpstr>Целевая аудитория </vt:lpstr>
      <vt:lpstr>РЕШЕНИЕ</vt:lpstr>
      <vt:lpstr>АНАЛОГИ</vt:lpstr>
      <vt:lpstr>Скрытое преимущество</vt:lpstr>
      <vt:lpstr>Потоки прибыли</vt:lpstr>
      <vt:lpstr>Слайд Менеджера</vt:lpstr>
      <vt:lpstr>Слайд Дизайнера </vt:lpstr>
      <vt:lpstr>Слайд Разработчика</vt:lpstr>
      <vt:lpstr>КОМАНДА и КОНТАКТЫ</vt:lpstr>
      <vt:lpstr>ДЕМО</vt:lpstr>
      <vt:lpstr>Презентация для дизайнера</vt:lpstr>
      <vt:lpstr>КРАТКАЯ ИНСТРУКЦИЯ</vt:lpstr>
      <vt:lpstr>Бриф на дизайн</vt:lpstr>
      <vt:lpstr>Визуальная концепция</vt:lpstr>
      <vt:lpstr>Дизайн прототипа</vt:lpstr>
      <vt:lpstr>Дизайн презентации</vt:lpstr>
      <vt:lpstr>ИНСТРУМЕНТЫ</vt:lpstr>
      <vt:lpstr>О СЕБЕ</vt:lpstr>
      <vt:lpstr>Презентация разработчика</vt:lpstr>
      <vt:lpstr>КРАТКАЯ ИНСТРУКЦИЯ</vt:lpstr>
      <vt:lpstr>Бриф на разработку</vt:lpstr>
      <vt:lpstr>ПРОТОТИП</vt:lpstr>
      <vt:lpstr>ИСХОДНЫЙ КОД</vt:lpstr>
      <vt:lpstr>ИНСТРУМЕНТЫ</vt:lpstr>
      <vt:lpstr>О СЕБЕ</vt:lpstr>
      <vt:lpstr>Презентация ГИС-разработчика</vt:lpstr>
      <vt:lpstr>КРАТКАЯ ИНСТРУКЦИЯ</vt:lpstr>
      <vt:lpstr>ГИС</vt:lpstr>
      <vt:lpstr>Функциональность </vt:lpstr>
      <vt:lpstr>Проработанность </vt:lpstr>
      <vt:lpstr>ИНСТРУМЕНТЫ</vt:lpstr>
      <vt:lpstr>О СЕБЕ</vt:lpstr>
    </vt:vector>
  </TitlesOfParts>
  <LinksUpToDate>0</LinksUpToDate>
  <SharedDoc>0</SharedDoc>
  <HyperlinksChanged>0</HyperlinksChanged>
  <Application>Aspose.Slides for .NET</Application>
  <AppVersion>22.0600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2023-04-09T02:38:45.069</cp:lastPrinted>
  <dcterms:created xsi:type="dcterms:W3CDTF">2023-04-09T02:38:45Z</dcterms:created>
  <dcterms:modified xsi:type="dcterms:W3CDTF">2023-04-09T02:38:46Z</dcterms:modified>
</cp:coreProperties>
</file>