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5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2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2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07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0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7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44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3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0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DEF7-9722-4ABE-8BB7-21F028C1177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E31D-C3E9-4C8F-9001-82558E645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4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Dungeon knight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38922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smtClean="0"/>
              <a:t>Головин Арсений,</a:t>
            </a:r>
          </a:p>
          <a:p>
            <a:pPr algn="r"/>
            <a:r>
              <a:rPr lang="ru-RU" dirty="0" smtClean="0"/>
              <a:t>Гречишников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Особенности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Dungeon knight – </a:t>
            </a:r>
            <a:r>
              <a:rPr lang="ru-RU" sz="3200" dirty="0" smtClean="0"/>
              <a:t>2</a:t>
            </a:r>
            <a:r>
              <a:rPr lang="en-US" sz="3200" dirty="0" smtClean="0"/>
              <a:t>D-</a:t>
            </a:r>
            <a:r>
              <a:rPr lang="ru-RU" sz="3200" dirty="0" err="1" smtClean="0"/>
              <a:t>платформер</a:t>
            </a:r>
            <a:r>
              <a:rPr lang="ru-RU" sz="3200" dirty="0" smtClean="0"/>
              <a:t> с видом сверху и </a:t>
            </a:r>
            <a:r>
              <a:rPr lang="ru-RU" sz="3200" dirty="0" err="1" smtClean="0"/>
              <a:t>клечатым</a:t>
            </a:r>
            <a:r>
              <a:rPr lang="ru-RU" sz="3200" dirty="0" smtClean="0"/>
              <a:t> полем</a:t>
            </a:r>
            <a:r>
              <a:rPr lang="en-US" sz="3200" dirty="0" smtClean="0"/>
              <a:t>. </a:t>
            </a:r>
            <a:r>
              <a:rPr lang="ru-RU" sz="3200" dirty="0" smtClean="0"/>
              <a:t>Все монеты, покупки в магазине и выбранный игрок сохраняются в базу данных. В игре имеется 5 уровней, на которых будут встречаться враги. За их убийство игрок получает монеты, которые можно потратить на первом уровне. При поражении игрок теряет половину своих монет.</a:t>
            </a:r>
          </a:p>
        </p:txBody>
      </p:sp>
    </p:spTree>
    <p:extLst>
      <p:ext uri="{BB962C8B-B14F-4D97-AF65-F5344CB8AC3E}">
        <p14:creationId xmlns:p14="http://schemas.microsoft.com/office/powerpoint/2010/main" val="26804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Управление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smtClean="0"/>
              <a:t>Движение персонажа – стрелки;</a:t>
            </a:r>
          </a:p>
          <a:p>
            <a:r>
              <a:rPr lang="ru-RU" sz="3200" dirty="0" smtClean="0"/>
              <a:t>Поворот персонажа – </a:t>
            </a:r>
            <a:r>
              <a:rPr lang="en-US" sz="3200" dirty="0" smtClean="0"/>
              <a:t>Ctrl</a:t>
            </a:r>
            <a:r>
              <a:rPr lang="ru-RU" sz="3200" dirty="0" smtClean="0"/>
              <a:t> </a:t>
            </a:r>
            <a:r>
              <a:rPr lang="en-US" sz="3200" dirty="0" smtClean="0"/>
              <a:t>+</a:t>
            </a:r>
            <a:r>
              <a:rPr lang="ru-RU" sz="3200" dirty="0" smtClean="0"/>
              <a:t> </a:t>
            </a:r>
            <a:r>
              <a:rPr lang="en-US" sz="3200" dirty="0" smtClean="0"/>
              <a:t>с</a:t>
            </a:r>
            <a:r>
              <a:rPr lang="ru-RU" sz="3200" dirty="0" smtClean="0"/>
              <a:t>трелка;</a:t>
            </a:r>
          </a:p>
          <a:p>
            <a:r>
              <a:rPr lang="ru-RU" sz="3200" dirty="0" smtClean="0"/>
              <a:t>Атака/взаимодействие – </a:t>
            </a:r>
            <a:r>
              <a:rPr lang="en-US" sz="3200" dirty="0" smtClean="0"/>
              <a:t>E</a:t>
            </a:r>
            <a:r>
              <a:rPr lang="ru-RU" sz="3200" dirty="0" smtClean="0"/>
              <a:t>;</a:t>
            </a:r>
          </a:p>
          <a:p>
            <a:r>
              <a:rPr lang="ru-RU" sz="3200" dirty="0" smtClean="0"/>
              <a:t>Покупка в магазине </a:t>
            </a:r>
            <a:r>
              <a:rPr lang="en-US" sz="3200" dirty="0" smtClean="0"/>
              <a:t>–</a:t>
            </a:r>
            <a:r>
              <a:rPr lang="ru-RU" sz="3200" dirty="0" smtClean="0"/>
              <a:t> любая кнопка мыши</a:t>
            </a:r>
            <a:endParaRPr lang="ru-RU" sz="3200" dirty="0" smtClean="0"/>
          </a:p>
          <a:p>
            <a:r>
              <a:rPr lang="ru-RU" sz="3200" dirty="0" smtClean="0"/>
              <a:t>Включение/выключение звука – </a:t>
            </a:r>
            <a:r>
              <a:rPr lang="en-US" sz="3200" dirty="0" smtClean="0"/>
              <a:t>Q;</a:t>
            </a:r>
          </a:p>
          <a:p>
            <a:r>
              <a:rPr lang="ru-RU" sz="3200" dirty="0" smtClean="0"/>
              <a:t>Переход от заставки к игре – любая клавиша/кнопка мыши</a:t>
            </a:r>
          </a:p>
          <a:p>
            <a:r>
              <a:rPr lang="ru-RU" sz="3200" dirty="0" smtClean="0"/>
              <a:t>Выход из магазина/игры – </a:t>
            </a:r>
            <a:r>
              <a:rPr lang="en-US" sz="3200" dirty="0" smtClean="0"/>
              <a:t>Esc</a:t>
            </a:r>
          </a:p>
        </p:txBody>
      </p:sp>
    </p:spTree>
    <p:extLst>
      <p:ext uri="{BB962C8B-B14F-4D97-AF65-F5344CB8AC3E}">
        <p14:creationId xmlns:p14="http://schemas.microsoft.com/office/powerpoint/2010/main" val="217763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Первый уровень</a:t>
            </a:r>
            <a:endParaRPr lang="ru-RU" b="1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328" y="2040556"/>
            <a:ext cx="4436472" cy="40667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199" y="2040556"/>
            <a:ext cx="58128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Игрок появляется на первом уровне</a:t>
            </a:r>
            <a:r>
              <a:rPr lang="en-US" sz="3200" dirty="0" smtClean="0"/>
              <a:t>: </a:t>
            </a:r>
            <a:r>
              <a:rPr lang="ru-RU" sz="3200" dirty="0" smtClean="0"/>
              <a:t>здесь он может разблокировать героев и повысить характеристики в магазине, сменить героя и перейти на следующий уровень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632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Магазин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435133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 магазине игрок можно улучшить своего персонажа или разблокировать нового</a:t>
            </a:r>
            <a:r>
              <a:rPr lang="en-US" sz="3200" dirty="0" smtClean="0"/>
              <a:t>:</a:t>
            </a:r>
          </a:p>
          <a:p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78" y="1825625"/>
            <a:ext cx="4704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Персонажи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Персонажи имеют разные характеристики и по-разному атакуют: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57553" t="53802" r="16875" b="17413"/>
          <a:stretch/>
        </p:blipFill>
        <p:spPr>
          <a:xfrm>
            <a:off x="838200" y="2974206"/>
            <a:ext cx="3011905" cy="310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7899" t="54297" r="16000" b="17754"/>
          <a:stretch/>
        </p:blipFill>
        <p:spPr>
          <a:xfrm>
            <a:off x="4461854" y="2969503"/>
            <a:ext cx="3170979" cy="3112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57417" t="54560" r="16601" b="17359"/>
          <a:stretch/>
        </p:blipFill>
        <p:spPr>
          <a:xfrm>
            <a:off x="8244581" y="2976683"/>
            <a:ext cx="3134369" cy="31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Следующие уровни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2160" y="1690688"/>
            <a:ext cx="5501640" cy="44862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 взаимодействии с дверью игрок попадает на следующий уровень</a:t>
            </a:r>
            <a:r>
              <a:rPr lang="en-US" sz="3200" dirty="0" smtClean="0"/>
              <a:t>, </a:t>
            </a:r>
            <a:r>
              <a:rPr lang="ru-RU" sz="3200" dirty="0" smtClean="0"/>
              <a:t>где его будут ждать враги</a:t>
            </a:r>
            <a:r>
              <a:rPr lang="en-US" sz="3200" dirty="0" smtClean="0"/>
              <a:t>. </a:t>
            </a:r>
            <a:r>
              <a:rPr lang="ru-RU" sz="3200" dirty="0" smtClean="0"/>
              <a:t>Пройти дальше он сможет после победы над ними. После прохождения всех пяти уровней или поражения игрок попадает на </a:t>
            </a:r>
            <a:r>
              <a:rPr lang="ru-RU" sz="3200" dirty="0" err="1" smtClean="0"/>
              <a:t>начальны</a:t>
            </a:r>
            <a:r>
              <a:rPr lang="ru-RU" sz="3200" dirty="0" smtClean="0"/>
              <a:t> уровень.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9411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3662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Спасибо за внимание!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37177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207</Words>
  <Application>Microsoft Office PowerPoint</Application>
  <PresentationFormat>Широкоэкранный</PresentationFormat>
  <Paragraphs>23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Dungeon knight</vt:lpstr>
      <vt:lpstr>Особенности игры</vt:lpstr>
      <vt:lpstr>Управление</vt:lpstr>
      <vt:lpstr>Первый уровень</vt:lpstr>
      <vt:lpstr>Магазин</vt:lpstr>
      <vt:lpstr>Персонажи</vt:lpstr>
      <vt:lpstr>Следующие уровни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2D-Платформер</dc:title>
  <dc:creator>Арсений</dc:creator>
  <cp:lastModifiedBy>Арсений</cp:lastModifiedBy>
  <cp:revision>9</cp:revision>
  <dcterms:created xsi:type="dcterms:W3CDTF">2022-01-21T12:33:07Z</dcterms:created>
  <dcterms:modified xsi:type="dcterms:W3CDTF">2022-01-21T13:58:38Z</dcterms:modified>
</cp:coreProperties>
</file>