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03FA8-E288-42B8-9654-97D45E6EC0A0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1E6F2-3950-4CF6-A7BC-E80FA5D021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26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E6F2-3950-4CF6-A7BC-E80FA5D0210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86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7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59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2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65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0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62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2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0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33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95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61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65BD-4692-435E-9A65-42EA31AE225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3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для управления авиакомпанией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Выполнил Головин Арсений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Цель: </a:t>
            </a:r>
            <a:r>
              <a:rPr lang="ru-RU" dirty="0"/>
              <a:t>создание рабочего веб-приложения для управления сетью аэропортов России.</a:t>
            </a:r>
          </a:p>
          <a:p>
            <a:r>
              <a:rPr lang="ru-RU" b="1" dirty="0"/>
              <a:t>Задачи:</a:t>
            </a:r>
            <a:endParaRPr lang="ru-RU" dirty="0"/>
          </a:p>
          <a:p>
            <a:pPr lvl="0"/>
            <a:r>
              <a:rPr lang="ru-RU" dirty="0"/>
              <a:t>Подключение </a:t>
            </a:r>
            <a:r>
              <a:rPr lang="en-US" dirty="0"/>
              <a:t>Flask</a:t>
            </a:r>
            <a:endParaRPr lang="ru-RU" dirty="0"/>
          </a:p>
          <a:p>
            <a:pPr lvl="0"/>
            <a:r>
              <a:rPr lang="ru-RU" dirty="0"/>
              <a:t>Создание </a:t>
            </a:r>
            <a:r>
              <a:rPr lang="en-US" dirty="0"/>
              <a:t>ORM-</a:t>
            </a:r>
            <a:r>
              <a:rPr lang="ru-RU" dirty="0"/>
              <a:t>модели базы данных</a:t>
            </a:r>
          </a:p>
          <a:p>
            <a:pPr lvl="0"/>
            <a:r>
              <a:rPr lang="ru-RU" dirty="0"/>
              <a:t>Добавление различных проверок для исключения ошибок</a:t>
            </a:r>
          </a:p>
          <a:p>
            <a:pPr lvl="0"/>
            <a:r>
              <a:rPr lang="ru-RU" dirty="0"/>
              <a:t>Изменение статуса рейсов в зависимости от текущего времени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66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600" dirty="0" smtClean="0"/>
              <a:t>При </a:t>
            </a:r>
            <a:r>
              <a:rPr lang="ru-RU" sz="2600" dirty="0"/>
              <a:t>запуске программы предлагается зарегистрироваться или войти как управляющий компанией или как клиент</a:t>
            </a:r>
          </a:p>
          <a:p>
            <a:pPr marL="0" indent="0">
              <a:buNone/>
            </a:pPr>
            <a:r>
              <a:rPr lang="ru-RU" b="1" dirty="0"/>
              <a:t>Возможности управляющего: </a:t>
            </a:r>
            <a:endParaRPr lang="ru-RU" dirty="0"/>
          </a:p>
          <a:p>
            <a:pPr lvl="0"/>
            <a:r>
              <a:rPr lang="ru-RU" sz="2600" dirty="0"/>
              <a:t>просмотр доступных аэропортов</a:t>
            </a:r>
          </a:p>
          <a:p>
            <a:pPr lvl="0"/>
            <a:r>
              <a:rPr lang="ru-RU" sz="2600" dirty="0"/>
              <a:t>просмотр, добавление, задержка, отмена рейсов</a:t>
            </a:r>
          </a:p>
          <a:p>
            <a:pPr lvl="0"/>
            <a:r>
              <a:rPr lang="ru-RU" sz="2600" dirty="0"/>
              <a:t>просмотр, добавление, удаление самолётов из списка если они не используются</a:t>
            </a:r>
          </a:p>
          <a:p>
            <a:pPr marL="0" indent="0">
              <a:buNone/>
            </a:pPr>
            <a:r>
              <a:rPr lang="ru-RU" b="1" dirty="0"/>
              <a:t>Возможности клиента</a:t>
            </a:r>
            <a:r>
              <a:rPr lang="en-US" b="1" dirty="0"/>
              <a:t>:</a:t>
            </a:r>
            <a:endParaRPr lang="ru-RU" dirty="0"/>
          </a:p>
          <a:p>
            <a:pPr lvl="0"/>
            <a:r>
              <a:rPr lang="ru-RU" sz="2600" dirty="0"/>
              <a:t>просмотр доступных аэропортов</a:t>
            </a:r>
          </a:p>
          <a:p>
            <a:pPr lvl="0"/>
            <a:r>
              <a:rPr lang="ru-RU" sz="2600" dirty="0"/>
              <a:t>просмотр рейсов</a:t>
            </a:r>
          </a:p>
          <a:p>
            <a:pPr lvl="0"/>
            <a:r>
              <a:rPr lang="ru-RU" sz="2600" dirty="0"/>
              <a:t>просмотр своих билетов, их покупка и возврат</a:t>
            </a:r>
          </a:p>
        </p:txBody>
      </p:sp>
    </p:spTree>
    <p:extLst>
      <p:ext uri="{BB962C8B-B14F-4D97-AF65-F5344CB8AC3E}">
        <p14:creationId xmlns:p14="http://schemas.microsoft.com/office/powerpoint/2010/main" val="41907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Flask</a:t>
            </a:r>
            <a:endParaRPr lang="ru-RU" dirty="0"/>
          </a:p>
          <a:p>
            <a:pPr lvl="0"/>
            <a:r>
              <a:rPr lang="en-US" dirty="0"/>
              <a:t>Flask-login</a:t>
            </a:r>
            <a:endParaRPr lang="ru-RU" dirty="0"/>
          </a:p>
          <a:p>
            <a:pPr lvl="0"/>
            <a:r>
              <a:rPr lang="en-US" dirty="0"/>
              <a:t>Flask-wtf, </a:t>
            </a:r>
            <a:r>
              <a:rPr lang="en-US" dirty="0" err="1"/>
              <a:t>wtforms</a:t>
            </a:r>
            <a:endParaRPr lang="ru-RU" dirty="0"/>
          </a:p>
          <a:p>
            <a:pPr lvl="0"/>
            <a:r>
              <a:rPr lang="en-US" dirty="0" err="1" smtClean="0"/>
              <a:t>Sqlalchemy</a:t>
            </a:r>
            <a:endParaRPr lang="ru-RU" dirty="0"/>
          </a:p>
          <a:p>
            <a:pPr lvl="0"/>
            <a:r>
              <a:rPr lang="en-US" dirty="0" err="1" smtClean="0"/>
              <a:t>Sqlite</a:t>
            </a:r>
            <a:r>
              <a:rPr lang="ru-RU" dirty="0" smtClean="0"/>
              <a:t>3</a:t>
            </a:r>
            <a:endParaRPr lang="en-US" dirty="0" smtClean="0"/>
          </a:p>
          <a:p>
            <a:pPr lvl="0"/>
            <a:r>
              <a:rPr lang="en-US" dirty="0" smtClean="0"/>
              <a:t>Requests</a:t>
            </a:r>
            <a:endParaRPr lang="ru-RU" dirty="0" smtClean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1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2" t="29607" r="2511" b="8635"/>
          <a:stretch/>
        </p:blipFill>
        <p:spPr bwMode="auto">
          <a:xfrm>
            <a:off x="1888881" y="1690688"/>
            <a:ext cx="8414238" cy="4261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35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0844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Спасибо за внимание</a:t>
            </a:r>
            <a:r>
              <a:rPr lang="en-US" sz="5400" dirty="0" smtClean="0"/>
              <a:t>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050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121</Words>
  <Application>Microsoft Office PowerPoint</Application>
  <PresentationFormat>Широкоэкранный</PresentationFormat>
  <Paragraphs>30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Система для управления авиакомпанией</vt:lpstr>
      <vt:lpstr>Цель и задачи проекта</vt:lpstr>
      <vt:lpstr>Описание проекта</vt:lpstr>
      <vt:lpstr>Используемые технологии</vt:lpstr>
      <vt:lpstr>Структура базы данных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для управления авиакомпанией</dc:title>
  <dc:creator>Арсений Головин</dc:creator>
  <cp:lastModifiedBy>Арсений Головин</cp:lastModifiedBy>
  <cp:revision>10</cp:revision>
  <dcterms:created xsi:type="dcterms:W3CDTF">2021-11-12T11:23:41Z</dcterms:created>
  <dcterms:modified xsi:type="dcterms:W3CDTF">2022-04-29T18:19:49Z</dcterms:modified>
</cp:coreProperties>
</file>