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7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2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0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7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3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2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AED5-5C8B-41EC-83E8-91CC9B3150F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012E-1730-4E55-A12C-4B4E164C2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4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167149"/>
            <a:ext cx="9144000" cy="3598776"/>
          </a:xfrm>
        </p:spPr>
        <p:txBody>
          <a:bodyPr/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ЛАБОРАТОРНОЙ РАБОТЕ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№2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Кондратьев Арсений Вячеславович 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НПИбд-01-21 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билет №: 1132210645 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524000" y="340967"/>
            <a:ext cx="9144000" cy="23876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8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изучил идеологию и применение средств контроля версий и освоил умения по работе с git.</a:t>
            </a:r>
          </a:p>
        </p:txBody>
      </p:sp>
    </p:spTree>
    <p:extLst>
      <p:ext uri="{BB962C8B-B14F-4D97-AF65-F5344CB8AC3E}">
        <p14:creationId xmlns:p14="http://schemas.microsoft.com/office/powerpoint/2010/main" val="281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идеологию и применение средств контроля версий и освоить умения по работе с git.</a:t>
            </a:r>
          </a:p>
        </p:txBody>
      </p:sp>
    </p:spTree>
    <p:extLst>
      <p:ext uri="{BB962C8B-B14F-4D97-AF65-F5344CB8AC3E}">
        <p14:creationId xmlns:p14="http://schemas.microsoft.com/office/powerpoint/2010/main" val="370513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учетную запись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avk22\Desktop\ОС\Screenshots\lab2\1Снимок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60" y="2632392"/>
            <a:ext cx="5533679" cy="2737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Git-flow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gh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Fedora Linux</a:t>
            </a:r>
          </a:p>
        </p:txBody>
      </p:sp>
      <p:pic>
        <p:nvPicPr>
          <p:cNvPr id="4" name="Рисунок 3" descr="C:\Users\avk22\Desktop\ОС\Screenshots\lab2\2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81" y="1825626"/>
            <a:ext cx="3820017" cy="2829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avk22\Desktop\ОС\Screenshots\lab2\3Снимок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04" y="1825624"/>
            <a:ext cx="3697113" cy="2920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52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базовую настройку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avk22\Desktop\ОС\Screenshots\lab2\4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28" y="2568372"/>
            <a:ext cx="5373543" cy="3458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20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5973" y="4943803"/>
            <a:ext cx="10515600" cy="72638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ключи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09477" y="4943803"/>
            <a:ext cx="10515600" cy="72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ключи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avk22\Desktop\ОС\Screenshots\lab2\6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9187"/>
            <a:ext cx="4603548" cy="304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avk22\Desktop\ОС\Screenshots\lab2\8Снимок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38" y="1689187"/>
            <a:ext cx="4232430" cy="304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67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Добавил ключ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avk22\Desktop\ОС\Screenshots\lab2\9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24" y="2581014"/>
            <a:ext cx="6500352" cy="345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2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репозиторий курса на основе шаблона</a:t>
            </a:r>
          </a:p>
        </p:txBody>
      </p:sp>
      <p:pic>
        <p:nvPicPr>
          <p:cNvPr id="4" name="Рисунок 3" descr="C:\Users\avk22\Desktop\ОС\Screenshots\lab2\11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761" y="2369127"/>
            <a:ext cx="5598478" cy="3726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8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Настроил каталог курса</a:t>
            </a:r>
          </a:p>
        </p:txBody>
      </p:sp>
      <p:pic>
        <p:nvPicPr>
          <p:cNvPr id="4" name="Рисунок 3" descr="C:\Users\avk22\Desktop\ОС\Screenshots\lab2\12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89" y="2402377"/>
            <a:ext cx="5279621" cy="3666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47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РОССИЙСКИЙ УНИВЕРСИТЕТ ДРУЖБЫ НАРОДОВ Факультет физико-математических и естественных наук Кафедра прикладной информатики и теории вероятностей </vt:lpstr>
      <vt:lpstr>Цель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Кафедра прикладной информатики и теории вероятностей</dc:title>
  <dc:creator>Арсений Кондратьев</dc:creator>
  <cp:lastModifiedBy>Арсений Кондратьев</cp:lastModifiedBy>
  <cp:revision>2</cp:revision>
  <dcterms:created xsi:type="dcterms:W3CDTF">2022-09-14T14:25:03Z</dcterms:created>
  <dcterms:modified xsi:type="dcterms:W3CDTF">2022-09-14T14:26:31Z</dcterms:modified>
</cp:coreProperties>
</file>