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4F45-D81D-4718-8894-CABF012E1799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E88F-B2A5-4A6A-A201-46671FD9C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90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4F45-D81D-4718-8894-CABF012E1799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E88F-B2A5-4A6A-A201-46671FD9C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82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4F45-D81D-4718-8894-CABF012E1799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E88F-B2A5-4A6A-A201-46671FD9C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4F45-D81D-4718-8894-CABF012E1799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E88F-B2A5-4A6A-A201-46671FD9C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95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4F45-D81D-4718-8894-CABF012E1799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E88F-B2A5-4A6A-A201-46671FD9C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67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4F45-D81D-4718-8894-CABF012E1799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E88F-B2A5-4A6A-A201-46671FD9C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38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4F45-D81D-4718-8894-CABF012E1799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E88F-B2A5-4A6A-A201-46671FD9C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84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4F45-D81D-4718-8894-CABF012E1799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E88F-B2A5-4A6A-A201-46671FD9C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60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4F45-D81D-4718-8894-CABF012E1799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E88F-B2A5-4A6A-A201-46671FD9C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4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4F45-D81D-4718-8894-CABF012E1799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E88F-B2A5-4A6A-A201-46671FD9C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7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4F45-D81D-4718-8894-CABF012E1799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E88F-B2A5-4A6A-A201-46671FD9C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64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84F45-D81D-4718-8894-CABF012E1799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EE88F-B2A5-4A6A-A201-46671FD9C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31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40967"/>
            <a:ext cx="9144000" cy="2387600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РОССИЙСКИЙ УНИВЕРСИТЕТ ДРУЖБЫ НАРОДОВ</a:t>
            </a:r>
            <a:b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физико-математических и естественных наук</a:t>
            </a:r>
            <a:b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прикладной информатики и теории вероятностей</a:t>
            </a:r>
            <a:b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053398"/>
            <a:ext cx="9144000" cy="3255962"/>
          </a:xfrm>
        </p:spPr>
        <p:txBody>
          <a:bodyPr/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ЛАБОРАТОРНОЙ РАБОТЕ №1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дисциплина: Операционные системы</a:t>
            </a: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Кондратьев Арсений Вячеславович </a:t>
            </a:r>
          </a:p>
          <a:p>
            <a:pPr algn="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НПИбд-01-21 </a:t>
            </a:r>
          </a:p>
          <a:p>
            <a:pPr algn="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Ст. билет №: 1132210645 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04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обнаруженного гипервизора </a:t>
            </a:r>
          </a:p>
        </p:txBody>
      </p:sp>
      <p:pic>
        <p:nvPicPr>
          <p:cNvPr id="4" name="Рисунок 3" descr="C:\Users\avk22\AppData\Local\Microsoft\Windows\INetCache\Content.Word\Снимок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332" y="2309033"/>
            <a:ext cx="5204028" cy="40834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077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файловой системы корневого раздела </a:t>
            </a:r>
          </a:p>
        </p:txBody>
      </p:sp>
      <p:pic>
        <p:nvPicPr>
          <p:cNvPr id="7170" name="Picture 2" descr="Снимок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586" y="2330739"/>
            <a:ext cx="4898159" cy="411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9328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монтирования файловых систем </a:t>
            </a:r>
          </a:p>
        </p:txBody>
      </p:sp>
      <p:pic>
        <p:nvPicPr>
          <p:cNvPr id="8194" name="Picture 2" descr="Снимок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036" y="2285999"/>
            <a:ext cx="5697768" cy="445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8608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Я </a:t>
            </a:r>
            <a:r>
              <a:rPr lang="ru-RU" dirty="0"/>
              <a:t>приобрел практические навыки установки операционной системы на виртуальную машину и настройки минимально необходимых для</a:t>
            </a:r>
            <a:r>
              <a:rPr lang="ru-RU" b="1" dirty="0"/>
              <a:t> </a:t>
            </a:r>
            <a:r>
              <a:rPr lang="ru-RU" dirty="0"/>
              <a:t>дальнейшей работы сервисов.</a:t>
            </a:r>
          </a:p>
        </p:txBody>
      </p:sp>
    </p:spTree>
    <p:extLst>
      <p:ext uri="{BB962C8B-B14F-4D97-AF65-F5344CB8AC3E}">
        <p14:creationId xmlns:p14="http://schemas.microsoft.com/office/powerpoint/2010/main" val="275900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Цель работы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Целью данной работы является приобретение практических навыков установки операционной системы на виртуальную машину, настройки минимально необходимых для дальнейшей работы сервисов.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776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Сначала я скачал виртуальную машину 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Fedora Linux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421947"/>
            <a:ext cx="5836920" cy="3158693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6675121" y="2421947"/>
            <a:ext cx="4678680" cy="293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Установил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VirtualBox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установив необходимые параметры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Снимок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29656"/>
            <a:ext cx="52578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Снимок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29656"/>
            <a:ext cx="5006224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4353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Установил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Fedora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VirtualBox,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выбрал имя пользователя, логин и пароль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Снимо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5" y="2668384"/>
            <a:ext cx="5937250" cy="395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31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7131" y="201681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команд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dmesg | less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dmesg | grep -i "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то, что ищем" 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Нашел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Версию ядра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Снимок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990" y="2651759"/>
            <a:ext cx="5261956" cy="3854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smtClean="0"/>
              <a:t>Ход работы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4010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Частоту процессора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Снимок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709" y="2018029"/>
            <a:ext cx="6076968" cy="409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632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процессора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Снимок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214" y="1690688"/>
            <a:ext cx="5539826" cy="4653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19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Объем доступной оперативной памяти </a:t>
            </a:r>
          </a:p>
        </p:txBody>
      </p:sp>
      <p:pic>
        <p:nvPicPr>
          <p:cNvPr id="6146" name="Picture 2" descr="Снимок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65" y="2249199"/>
            <a:ext cx="5258782" cy="419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3662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144</Words>
  <Application>Microsoft Office PowerPoint</Application>
  <PresentationFormat>Широкоэкранный</PresentationFormat>
  <Paragraphs>37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РОССИЙСКИЙ УНИВЕРСИТЕТ ДРУЖБЫ НАРОДОВ Факультет физико-математических и естественных наук Кафедра прикладной информатики и теории вероятностей </vt:lpstr>
      <vt:lpstr>Цель работы</vt:lpstr>
      <vt:lpstr>Ход работы</vt:lpstr>
      <vt:lpstr>Ход работы</vt:lpstr>
      <vt:lpstr>Ход работы</vt:lpstr>
      <vt:lpstr>Ход работы</vt:lpstr>
      <vt:lpstr>Ход работы</vt:lpstr>
      <vt:lpstr>Ход работы</vt:lpstr>
      <vt:lpstr>Ход работы</vt:lpstr>
      <vt:lpstr>Ход работы</vt:lpstr>
      <vt:lpstr>Ход работы</vt:lpstr>
      <vt:lpstr>Ход работы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РОССИЙСКИЙ УНИВЕРСИТЕТ ДРУЖБЫ НАРОДОВ Факультет физико-математических и естественных наук Кафедра прикладной информатики и теории вероятностей</dc:title>
  <dc:creator>Арсений Кондратьев</dc:creator>
  <cp:lastModifiedBy>Арсений Кондратьев</cp:lastModifiedBy>
  <cp:revision>3</cp:revision>
  <dcterms:created xsi:type="dcterms:W3CDTF">2022-09-12T18:34:02Z</dcterms:created>
  <dcterms:modified xsi:type="dcterms:W3CDTF">2022-09-14T14:15:51Z</dcterms:modified>
</cp:coreProperties>
</file>